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Roboto"/>
      <p:regular r:id="rId27"/>
      <p:bold r:id="rId28"/>
      <p:italic r:id="rId29"/>
      <p:boldItalic r:id="rId30"/>
    </p:embeddedFont>
    <p:embeddedFont>
      <p:font typeface="Oswald"/>
      <p:regular r:id="rId31"/>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gbRH462rXHkxH3JFgcMZktFdgm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swald-regular.fntdata"/><Relationship Id="rId30" Type="http://schemas.openxmlformats.org/officeDocument/2006/relationships/font" Target="fonts/Roboto-boldItalic.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Oswald-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97abbfc40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97abbfc40f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97abbfc40f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97abbfc40f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97abbfc40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97abbfc40f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97abbfc40f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97abbfc40f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97abbfc40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97abbfc40f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97d19c833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97d19c8335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97d19c833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97d19c8335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78487142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978487142b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97abbfc40f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97abbfc40f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799c550c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9799c550cc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2"/>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 name="Google Shape;13;p22"/>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4" name="Google Shape;14;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 name="Google Shape;15;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 name="Google Shape;16;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31"/>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1" name="Google Shape;71;p3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3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 name="Google Shape;76;p3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77" name="Google Shape;77;p3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3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 name="Google Shape;19;p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 name="Google Shape;20;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 name="Google Shape;21;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 name="Google Shape;22;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4"/>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5" name="Google Shape;25;p24"/>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 name="Google Shape;27;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 name="Google Shape;28;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1" name="Google Shape;31;p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 name="Google Shape;32;p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 name="Google Shape;33;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 name="Google Shape;36;p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 name="Google Shape;37;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 name="Google Shape;40;p2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1" name="Google Shape;41;p2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2" name="Google Shape;42;p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 name="Google Shape;43;p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 name="Google Shape;44;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28"/>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 name="Google Shape;47;p28"/>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48" name="Google Shape;48;p28"/>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9" name="Google Shape;49;p28"/>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0" name="Google Shape;50;p28"/>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1" name="Google Shape;51;p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6" name="Google Shape;56;p29"/>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57" name="Google Shape;57;p29"/>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58" name="Google Shape;58;p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0" name="Google Shape;60;p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0"/>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3" name="Google Shape;63;p30"/>
          <p:cNvSpPr/>
          <p:nvPr>
            <p:ph idx="2" type="pic"/>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30"/>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65" name="Google Shape;65;p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 name="Google Shape;7;p2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jpg"/><Relationship Id="rId5" Type="http://schemas.openxmlformats.org/officeDocument/2006/relationships/image" Target="../media/image6.jpg"/><Relationship Id="rId6"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4">
            <a:alphaModFix/>
          </a:blip>
          <a:srcRect b="0" l="0" r="0" t="0"/>
          <a:stretch/>
        </p:blipFill>
        <p:spPr>
          <a:xfrm>
            <a:off x="300038" y="369093"/>
            <a:ext cx="3915150" cy="1090613"/>
          </a:xfrm>
          <a:prstGeom prst="rect">
            <a:avLst/>
          </a:prstGeom>
          <a:noFill/>
          <a:ln>
            <a:noFill/>
          </a:ln>
        </p:spPr>
      </p:pic>
      <p:sp>
        <p:nvSpPr>
          <p:cNvPr id="85" name="Google Shape;85;p1"/>
          <p:cNvSpPr/>
          <p:nvPr/>
        </p:nvSpPr>
        <p:spPr>
          <a:xfrm>
            <a:off x="0" y="2007269"/>
            <a:ext cx="4791075" cy="923330"/>
          </a:xfrm>
          <a:prstGeom prst="rect">
            <a:avLst/>
          </a:prstGeom>
          <a:solidFill>
            <a:srgbClr val="C0000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5400" u="none" cap="none" strike="noStrike">
                <a:solidFill>
                  <a:schemeClr val="lt1"/>
                </a:solidFill>
                <a:latin typeface="Oswald"/>
                <a:ea typeface="Oswald"/>
                <a:cs typeface="Oswald"/>
                <a:sym typeface="Oswald"/>
              </a:rPr>
              <a:t>       Career</a:t>
            </a:r>
            <a:endParaRPr/>
          </a:p>
        </p:txBody>
      </p:sp>
      <p:sp>
        <p:nvSpPr>
          <p:cNvPr id="86" name="Google Shape;86;p1"/>
          <p:cNvSpPr/>
          <p:nvPr/>
        </p:nvSpPr>
        <p:spPr>
          <a:xfrm>
            <a:off x="0" y="3068425"/>
            <a:ext cx="5886450" cy="923330"/>
          </a:xfrm>
          <a:prstGeom prst="rect">
            <a:avLst/>
          </a:prstGeom>
          <a:solidFill>
            <a:srgbClr val="C0000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cap="none">
                <a:solidFill>
                  <a:schemeClr val="lt1"/>
                </a:solidFill>
                <a:latin typeface="Oswald"/>
                <a:ea typeface="Oswald"/>
                <a:cs typeface="Oswald"/>
                <a:sym typeface="Oswald"/>
              </a:rPr>
              <a:t>       Technical</a:t>
            </a:r>
            <a:endParaRPr/>
          </a:p>
        </p:txBody>
      </p:sp>
      <p:sp>
        <p:nvSpPr>
          <p:cNvPr id="87" name="Google Shape;87;p1"/>
          <p:cNvSpPr/>
          <p:nvPr/>
        </p:nvSpPr>
        <p:spPr>
          <a:xfrm>
            <a:off x="0" y="4110649"/>
            <a:ext cx="6448425" cy="923330"/>
          </a:xfrm>
          <a:prstGeom prst="rect">
            <a:avLst/>
          </a:prstGeom>
          <a:solidFill>
            <a:srgbClr val="C0000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cap="none">
                <a:solidFill>
                  <a:schemeClr val="lt1"/>
                </a:solidFill>
                <a:latin typeface="Oswald"/>
                <a:ea typeface="Oswald"/>
                <a:cs typeface="Oswald"/>
                <a:sym typeface="Oswald"/>
              </a:rPr>
              <a:t>       Education</a:t>
            </a:r>
            <a:endParaRPr/>
          </a:p>
        </p:txBody>
      </p:sp>
      <p:sp>
        <p:nvSpPr>
          <p:cNvPr id="88" name="Google Shape;88;p1"/>
          <p:cNvSpPr/>
          <p:nvPr/>
        </p:nvSpPr>
        <p:spPr>
          <a:xfrm>
            <a:off x="-2" y="5190737"/>
            <a:ext cx="7572377" cy="923330"/>
          </a:xfrm>
          <a:prstGeom prst="rect">
            <a:avLst/>
          </a:prstGeom>
          <a:solidFill>
            <a:srgbClr val="C00000"/>
          </a:solid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lt1"/>
                </a:solidFill>
                <a:latin typeface="Oswald"/>
                <a:ea typeface="Oswald"/>
                <a:cs typeface="Oswald"/>
                <a:sym typeface="Oswald"/>
              </a:rPr>
              <a:t>       CalWORKs Programs</a:t>
            </a:r>
            <a:endParaRPr b="1" sz="5400" cap="none">
              <a:solidFill>
                <a:schemeClr val="lt1"/>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p7"/>
          <p:cNvSpPr/>
          <p:nvPr/>
        </p:nvSpPr>
        <p:spPr>
          <a:xfrm>
            <a:off x="6353177" y="273522"/>
            <a:ext cx="5519523" cy="6310956"/>
          </a:xfrm>
          <a:prstGeom prst="rect">
            <a:avLst/>
          </a:prstGeom>
          <a:solidFill>
            <a:srgbClr val="71AA49"/>
          </a:solidFill>
          <a:ln cap="flat" cmpd="sng" w="12700">
            <a:solidFill>
              <a:srgbClr val="71AA49"/>
            </a:solidFill>
            <a:prstDash val="solid"/>
            <a:miter lim="800000"/>
            <a:headEnd len="sm" w="sm" type="none"/>
            <a:tailEnd len="sm" w="sm" type="none"/>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7"/>
          <p:cNvSpPr txBox="1"/>
          <p:nvPr>
            <p:ph type="title"/>
          </p:nvPr>
        </p:nvSpPr>
        <p:spPr>
          <a:xfrm>
            <a:off x="6443663" y="2390775"/>
            <a:ext cx="5338550" cy="1752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swald"/>
              <a:buNone/>
            </a:pPr>
            <a:r>
              <a:rPr b="1" lang="en-US">
                <a:latin typeface="Oswald"/>
                <a:ea typeface="Oswald"/>
                <a:cs typeface="Oswald"/>
                <a:sym typeface="Oswald"/>
              </a:rPr>
              <a:t>CONSTRUCTION </a:t>
            </a:r>
            <a:br>
              <a:rPr b="1" lang="en-US">
                <a:latin typeface="Oswald"/>
                <a:ea typeface="Oswald"/>
                <a:cs typeface="Oswald"/>
                <a:sym typeface="Oswald"/>
              </a:rPr>
            </a:br>
            <a:r>
              <a:rPr b="1" lang="en-US">
                <a:latin typeface="Oswald"/>
                <a:ea typeface="Oswald"/>
                <a:cs typeface="Oswald"/>
                <a:sym typeface="Oswald"/>
              </a:rPr>
              <a:t>TECHNOLOGY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55" name="Shape 255"/>
        <p:cNvGrpSpPr/>
        <p:nvPr/>
      </p:nvGrpSpPr>
      <p:grpSpPr>
        <a:xfrm>
          <a:off x="0" y="0"/>
          <a:ext cx="0" cy="0"/>
          <a:chOff x="0" y="0"/>
          <a:chExt cx="0" cy="0"/>
        </a:xfrm>
      </p:grpSpPr>
      <p:sp>
        <p:nvSpPr>
          <p:cNvPr id="256" name="Google Shape;256;p8"/>
          <p:cNvSpPr/>
          <p:nvPr/>
        </p:nvSpPr>
        <p:spPr>
          <a:xfrm>
            <a:off x="0" y="1078524"/>
            <a:ext cx="12192000" cy="2332892"/>
          </a:xfrm>
          <a:prstGeom prst="rect">
            <a:avLst/>
          </a:prstGeom>
          <a:solidFill>
            <a:srgbClr val="70AD47"/>
          </a:solidFill>
          <a:ln cap="flat" cmpd="sng" w="12700">
            <a:solidFill>
              <a:srgbClr val="71AA49"/>
            </a:solidFill>
            <a:prstDash val="solid"/>
            <a:miter lim="800000"/>
            <a:headEnd len="sm" w="sm" type="none"/>
            <a:tailEnd len="sm" w="sm" type="none"/>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57" name="Google Shape;257;p8"/>
          <p:cNvGrpSpPr/>
          <p:nvPr/>
        </p:nvGrpSpPr>
        <p:grpSpPr>
          <a:xfrm>
            <a:off x="452027" y="1432025"/>
            <a:ext cx="1930931" cy="1625890"/>
            <a:chOff x="5965826" y="1566863"/>
            <a:chExt cx="4140200" cy="3486150"/>
          </a:xfrm>
        </p:grpSpPr>
        <p:sp>
          <p:nvSpPr>
            <p:cNvPr id="258" name="Google Shape;258;p8"/>
            <p:cNvSpPr/>
            <p:nvPr/>
          </p:nvSpPr>
          <p:spPr>
            <a:xfrm>
              <a:off x="7623176" y="4522788"/>
              <a:ext cx="1211263" cy="530225"/>
            </a:xfrm>
            <a:custGeom>
              <a:rect b="b" l="l" r="r" t="t"/>
              <a:pathLst>
                <a:path extrusionOk="0" h="669" w="1524">
                  <a:moveTo>
                    <a:pt x="368" y="0"/>
                  </a:moveTo>
                  <a:lnTo>
                    <a:pt x="1154" y="0"/>
                  </a:lnTo>
                  <a:lnTo>
                    <a:pt x="1524" y="669"/>
                  </a:lnTo>
                  <a:lnTo>
                    <a:pt x="0" y="669"/>
                  </a:lnTo>
                  <a:lnTo>
                    <a:pt x="368" y="0"/>
                  </a:lnTo>
                  <a:close/>
                </a:path>
              </a:pathLst>
            </a:custGeom>
            <a:solidFill>
              <a:schemeClr val="accent3"/>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259" name="Google Shape;259;p8"/>
            <p:cNvSpPr/>
            <p:nvPr/>
          </p:nvSpPr>
          <p:spPr>
            <a:xfrm>
              <a:off x="6605588" y="2232026"/>
              <a:ext cx="3244850" cy="2425700"/>
            </a:xfrm>
            <a:custGeom>
              <a:rect b="b" l="l" r="r" t="t"/>
              <a:pathLst>
                <a:path extrusionOk="0" h="3056" w="4088">
                  <a:moveTo>
                    <a:pt x="190" y="0"/>
                  </a:moveTo>
                  <a:lnTo>
                    <a:pt x="3898" y="0"/>
                  </a:lnTo>
                  <a:lnTo>
                    <a:pt x="3943" y="6"/>
                  </a:lnTo>
                  <a:lnTo>
                    <a:pt x="3982" y="19"/>
                  </a:lnTo>
                  <a:lnTo>
                    <a:pt x="4018" y="41"/>
                  </a:lnTo>
                  <a:lnTo>
                    <a:pt x="4046" y="71"/>
                  </a:lnTo>
                  <a:lnTo>
                    <a:pt x="4069" y="107"/>
                  </a:lnTo>
                  <a:lnTo>
                    <a:pt x="4084" y="147"/>
                  </a:lnTo>
                  <a:lnTo>
                    <a:pt x="4088" y="190"/>
                  </a:lnTo>
                  <a:lnTo>
                    <a:pt x="4088" y="2865"/>
                  </a:lnTo>
                  <a:lnTo>
                    <a:pt x="4084" y="2909"/>
                  </a:lnTo>
                  <a:lnTo>
                    <a:pt x="4069" y="2948"/>
                  </a:lnTo>
                  <a:lnTo>
                    <a:pt x="4046" y="2984"/>
                  </a:lnTo>
                  <a:lnTo>
                    <a:pt x="4018" y="3014"/>
                  </a:lnTo>
                  <a:lnTo>
                    <a:pt x="3982" y="3037"/>
                  </a:lnTo>
                  <a:lnTo>
                    <a:pt x="3943" y="3050"/>
                  </a:lnTo>
                  <a:lnTo>
                    <a:pt x="3898" y="3056"/>
                  </a:lnTo>
                  <a:lnTo>
                    <a:pt x="190" y="3056"/>
                  </a:lnTo>
                  <a:lnTo>
                    <a:pt x="147" y="3050"/>
                  </a:lnTo>
                  <a:lnTo>
                    <a:pt x="106" y="3037"/>
                  </a:lnTo>
                  <a:lnTo>
                    <a:pt x="72" y="3014"/>
                  </a:lnTo>
                  <a:lnTo>
                    <a:pt x="42" y="2984"/>
                  </a:lnTo>
                  <a:lnTo>
                    <a:pt x="19" y="2948"/>
                  </a:lnTo>
                  <a:lnTo>
                    <a:pt x="6" y="2909"/>
                  </a:lnTo>
                  <a:lnTo>
                    <a:pt x="0" y="2865"/>
                  </a:lnTo>
                  <a:lnTo>
                    <a:pt x="0" y="190"/>
                  </a:lnTo>
                  <a:lnTo>
                    <a:pt x="6" y="147"/>
                  </a:lnTo>
                  <a:lnTo>
                    <a:pt x="19" y="107"/>
                  </a:lnTo>
                  <a:lnTo>
                    <a:pt x="42" y="71"/>
                  </a:lnTo>
                  <a:lnTo>
                    <a:pt x="72" y="41"/>
                  </a:lnTo>
                  <a:lnTo>
                    <a:pt x="106" y="19"/>
                  </a:lnTo>
                  <a:lnTo>
                    <a:pt x="147" y="6"/>
                  </a:lnTo>
                  <a:lnTo>
                    <a:pt x="190" y="0"/>
                  </a:lnTo>
                  <a:close/>
                </a:path>
              </a:pathLst>
            </a:custGeom>
            <a:solidFill>
              <a:schemeClr val="accent3"/>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260" name="Google Shape;260;p8"/>
            <p:cNvSpPr/>
            <p:nvPr/>
          </p:nvSpPr>
          <p:spPr>
            <a:xfrm>
              <a:off x="9648826" y="4505326"/>
              <a:ext cx="38100" cy="38100"/>
            </a:xfrm>
            <a:custGeom>
              <a:rect b="b" l="l" r="r" t="t"/>
              <a:pathLst>
                <a:path extrusionOk="0" h="49" w="49">
                  <a:moveTo>
                    <a:pt x="24" y="0"/>
                  </a:moveTo>
                  <a:lnTo>
                    <a:pt x="32" y="0"/>
                  </a:lnTo>
                  <a:lnTo>
                    <a:pt x="39" y="3"/>
                  </a:lnTo>
                  <a:lnTo>
                    <a:pt x="43" y="9"/>
                  </a:lnTo>
                  <a:lnTo>
                    <a:pt x="47" y="17"/>
                  </a:lnTo>
                  <a:lnTo>
                    <a:pt x="49" y="24"/>
                  </a:lnTo>
                  <a:lnTo>
                    <a:pt x="47" y="32"/>
                  </a:lnTo>
                  <a:lnTo>
                    <a:pt x="43" y="37"/>
                  </a:lnTo>
                  <a:lnTo>
                    <a:pt x="39" y="43"/>
                  </a:lnTo>
                  <a:lnTo>
                    <a:pt x="32" y="47"/>
                  </a:lnTo>
                  <a:lnTo>
                    <a:pt x="24" y="49"/>
                  </a:lnTo>
                  <a:lnTo>
                    <a:pt x="17" y="47"/>
                  </a:lnTo>
                  <a:lnTo>
                    <a:pt x="9" y="43"/>
                  </a:lnTo>
                  <a:lnTo>
                    <a:pt x="4" y="37"/>
                  </a:lnTo>
                  <a:lnTo>
                    <a:pt x="0" y="32"/>
                  </a:lnTo>
                  <a:lnTo>
                    <a:pt x="0" y="24"/>
                  </a:lnTo>
                  <a:lnTo>
                    <a:pt x="0" y="17"/>
                  </a:lnTo>
                  <a:lnTo>
                    <a:pt x="4" y="9"/>
                  </a:lnTo>
                  <a:lnTo>
                    <a:pt x="9" y="3"/>
                  </a:lnTo>
                  <a:lnTo>
                    <a:pt x="17" y="0"/>
                  </a:lnTo>
                  <a:lnTo>
                    <a:pt x="24" y="0"/>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261" name="Google Shape;261;p8"/>
            <p:cNvSpPr/>
            <p:nvPr/>
          </p:nvSpPr>
          <p:spPr>
            <a:xfrm>
              <a:off x="9572626" y="4505326"/>
              <a:ext cx="38100" cy="38100"/>
            </a:xfrm>
            <a:custGeom>
              <a:rect b="b" l="l" r="r" t="t"/>
              <a:pathLst>
                <a:path extrusionOk="0" h="49" w="49">
                  <a:moveTo>
                    <a:pt x="24" y="0"/>
                  </a:moveTo>
                  <a:lnTo>
                    <a:pt x="32" y="0"/>
                  </a:lnTo>
                  <a:lnTo>
                    <a:pt x="38" y="3"/>
                  </a:lnTo>
                  <a:lnTo>
                    <a:pt x="43" y="9"/>
                  </a:lnTo>
                  <a:lnTo>
                    <a:pt x="47" y="17"/>
                  </a:lnTo>
                  <a:lnTo>
                    <a:pt x="49" y="24"/>
                  </a:lnTo>
                  <a:lnTo>
                    <a:pt x="47" y="32"/>
                  </a:lnTo>
                  <a:lnTo>
                    <a:pt x="43" y="37"/>
                  </a:lnTo>
                  <a:lnTo>
                    <a:pt x="38" y="43"/>
                  </a:lnTo>
                  <a:lnTo>
                    <a:pt x="32" y="47"/>
                  </a:lnTo>
                  <a:lnTo>
                    <a:pt x="24" y="49"/>
                  </a:lnTo>
                  <a:lnTo>
                    <a:pt x="17" y="47"/>
                  </a:lnTo>
                  <a:lnTo>
                    <a:pt x="9" y="43"/>
                  </a:lnTo>
                  <a:lnTo>
                    <a:pt x="4" y="37"/>
                  </a:lnTo>
                  <a:lnTo>
                    <a:pt x="0" y="32"/>
                  </a:lnTo>
                  <a:lnTo>
                    <a:pt x="0" y="24"/>
                  </a:lnTo>
                  <a:lnTo>
                    <a:pt x="0" y="17"/>
                  </a:lnTo>
                  <a:lnTo>
                    <a:pt x="4" y="9"/>
                  </a:lnTo>
                  <a:lnTo>
                    <a:pt x="9" y="3"/>
                  </a:lnTo>
                  <a:lnTo>
                    <a:pt x="17" y="0"/>
                  </a:lnTo>
                  <a:lnTo>
                    <a:pt x="24" y="0"/>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262" name="Google Shape;262;p8"/>
            <p:cNvSpPr/>
            <p:nvPr/>
          </p:nvSpPr>
          <p:spPr>
            <a:xfrm>
              <a:off x="9494838" y="4505326"/>
              <a:ext cx="39688" cy="38100"/>
            </a:xfrm>
            <a:custGeom>
              <a:rect b="b" l="l" r="r" t="t"/>
              <a:pathLst>
                <a:path extrusionOk="0" h="49" w="51">
                  <a:moveTo>
                    <a:pt x="25" y="0"/>
                  </a:moveTo>
                  <a:lnTo>
                    <a:pt x="34" y="0"/>
                  </a:lnTo>
                  <a:lnTo>
                    <a:pt x="40" y="3"/>
                  </a:lnTo>
                  <a:lnTo>
                    <a:pt x="45" y="9"/>
                  </a:lnTo>
                  <a:lnTo>
                    <a:pt x="49" y="17"/>
                  </a:lnTo>
                  <a:lnTo>
                    <a:pt x="51" y="24"/>
                  </a:lnTo>
                  <a:lnTo>
                    <a:pt x="49" y="32"/>
                  </a:lnTo>
                  <a:lnTo>
                    <a:pt x="45" y="37"/>
                  </a:lnTo>
                  <a:lnTo>
                    <a:pt x="40" y="43"/>
                  </a:lnTo>
                  <a:lnTo>
                    <a:pt x="34" y="47"/>
                  </a:lnTo>
                  <a:lnTo>
                    <a:pt x="25" y="49"/>
                  </a:lnTo>
                  <a:lnTo>
                    <a:pt x="17" y="47"/>
                  </a:lnTo>
                  <a:lnTo>
                    <a:pt x="11" y="43"/>
                  </a:lnTo>
                  <a:lnTo>
                    <a:pt x="6" y="37"/>
                  </a:lnTo>
                  <a:lnTo>
                    <a:pt x="2" y="32"/>
                  </a:lnTo>
                  <a:lnTo>
                    <a:pt x="0" y="24"/>
                  </a:lnTo>
                  <a:lnTo>
                    <a:pt x="2" y="17"/>
                  </a:lnTo>
                  <a:lnTo>
                    <a:pt x="6" y="9"/>
                  </a:lnTo>
                  <a:lnTo>
                    <a:pt x="11" y="3"/>
                  </a:lnTo>
                  <a:lnTo>
                    <a:pt x="17" y="0"/>
                  </a:lnTo>
                  <a:lnTo>
                    <a:pt x="25" y="0"/>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263" name="Google Shape;263;p8"/>
            <p:cNvSpPr/>
            <p:nvPr/>
          </p:nvSpPr>
          <p:spPr>
            <a:xfrm>
              <a:off x="6351588" y="4894263"/>
              <a:ext cx="3754438" cy="158750"/>
            </a:xfrm>
            <a:custGeom>
              <a:rect b="b" l="l" r="r" t="t"/>
              <a:pathLst>
                <a:path extrusionOk="0" h="202" w="4728">
                  <a:moveTo>
                    <a:pt x="100" y="0"/>
                  </a:moveTo>
                  <a:lnTo>
                    <a:pt x="4627" y="0"/>
                  </a:lnTo>
                  <a:lnTo>
                    <a:pt x="4659" y="6"/>
                  </a:lnTo>
                  <a:lnTo>
                    <a:pt x="4687" y="19"/>
                  </a:lnTo>
                  <a:lnTo>
                    <a:pt x="4707" y="41"/>
                  </a:lnTo>
                  <a:lnTo>
                    <a:pt x="4722" y="70"/>
                  </a:lnTo>
                  <a:lnTo>
                    <a:pt x="4728" y="102"/>
                  </a:lnTo>
                  <a:lnTo>
                    <a:pt x="4722" y="132"/>
                  </a:lnTo>
                  <a:lnTo>
                    <a:pt x="4707" y="160"/>
                  </a:lnTo>
                  <a:lnTo>
                    <a:pt x="4687" y="183"/>
                  </a:lnTo>
                  <a:lnTo>
                    <a:pt x="4659" y="196"/>
                  </a:lnTo>
                  <a:lnTo>
                    <a:pt x="4627" y="202"/>
                  </a:lnTo>
                  <a:lnTo>
                    <a:pt x="100" y="202"/>
                  </a:lnTo>
                  <a:lnTo>
                    <a:pt x="68" y="196"/>
                  </a:lnTo>
                  <a:lnTo>
                    <a:pt x="41" y="183"/>
                  </a:lnTo>
                  <a:lnTo>
                    <a:pt x="19" y="160"/>
                  </a:lnTo>
                  <a:lnTo>
                    <a:pt x="4" y="132"/>
                  </a:lnTo>
                  <a:lnTo>
                    <a:pt x="0" y="102"/>
                  </a:lnTo>
                  <a:lnTo>
                    <a:pt x="4" y="70"/>
                  </a:lnTo>
                  <a:lnTo>
                    <a:pt x="19" y="41"/>
                  </a:lnTo>
                  <a:lnTo>
                    <a:pt x="41" y="19"/>
                  </a:lnTo>
                  <a:lnTo>
                    <a:pt x="68" y="6"/>
                  </a:lnTo>
                  <a:lnTo>
                    <a:pt x="100" y="0"/>
                  </a:lnTo>
                  <a:close/>
                </a:path>
              </a:pathLst>
            </a:custGeom>
            <a:solidFill>
              <a:schemeClr val="accent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264" name="Google Shape;264;p8"/>
            <p:cNvSpPr/>
            <p:nvPr/>
          </p:nvSpPr>
          <p:spPr>
            <a:xfrm>
              <a:off x="6351588" y="4973638"/>
              <a:ext cx="3754438" cy="79375"/>
            </a:xfrm>
            <a:custGeom>
              <a:rect b="b" l="l" r="r" t="t"/>
              <a:pathLst>
                <a:path extrusionOk="0" h="100" w="4728">
                  <a:moveTo>
                    <a:pt x="0" y="0"/>
                  </a:moveTo>
                  <a:lnTo>
                    <a:pt x="4728" y="0"/>
                  </a:lnTo>
                  <a:lnTo>
                    <a:pt x="4722" y="30"/>
                  </a:lnTo>
                  <a:lnTo>
                    <a:pt x="4707" y="58"/>
                  </a:lnTo>
                  <a:lnTo>
                    <a:pt x="4687" y="81"/>
                  </a:lnTo>
                  <a:lnTo>
                    <a:pt x="4659" y="94"/>
                  </a:lnTo>
                  <a:lnTo>
                    <a:pt x="4627" y="100"/>
                  </a:lnTo>
                  <a:lnTo>
                    <a:pt x="100" y="100"/>
                  </a:lnTo>
                  <a:lnTo>
                    <a:pt x="68" y="94"/>
                  </a:lnTo>
                  <a:lnTo>
                    <a:pt x="41" y="81"/>
                  </a:lnTo>
                  <a:lnTo>
                    <a:pt x="19" y="58"/>
                  </a:lnTo>
                  <a:lnTo>
                    <a:pt x="4" y="30"/>
                  </a:lnTo>
                  <a:lnTo>
                    <a:pt x="0" y="0"/>
                  </a:lnTo>
                  <a:close/>
                </a:path>
              </a:pathLst>
            </a:custGeom>
            <a:solidFill>
              <a:schemeClr val="accent3"/>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265" name="Google Shape;265;p8"/>
            <p:cNvSpPr/>
            <p:nvPr/>
          </p:nvSpPr>
          <p:spPr>
            <a:xfrm>
              <a:off x="6705601" y="2320926"/>
              <a:ext cx="3044825" cy="2066925"/>
            </a:xfrm>
            <a:prstGeom prst="rect">
              <a:avLst/>
            </a:pr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266" name="Google Shape;266;p8"/>
            <p:cNvSpPr/>
            <p:nvPr/>
          </p:nvSpPr>
          <p:spPr>
            <a:xfrm>
              <a:off x="7470776" y="2516188"/>
              <a:ext cx="1458913" cy="1462088"/>
            </a:xfrm>
            <a:custGeom>
              <a:rect b="b" l="l" r="r" t="t"/>
              <a:pathLst>
                <a:path extrusionOk="0" h="1843" w="1839">
                  <a:moveTo>
                    <a:pt x="919" y="335"/>
                  </a:moveTo>
                  <a:lnTo>
                    <a:pt x="844" y="340"/>
                  </a:lnTo>
                  <a:lnTo>
                    <a:pt x="771" y="354"/>
                  </a:lnTo>
                  <a:lnTo>
                    <a:pt x="701" y="376"/>
                  </a:lnTo>
                  <a:lnTo>
                    <a:pt x="635" y="408"/>
                  </a:lnTo>
                  <a:lnTo>
                    <a:pt x="573" y="448"/>
                  </a:lnTo>
                  <a:lnTo>
                    <a:pt x="517" y="495"/>
                  </a:lnTo>
                  <a:lnTo>
                    <a:pt x="466" y="549"/>
                  </a:lnTo>
                  <a:lnTo>
                    <a:pt x="423" y="610"/>
                  </a:lnTo>
                  <a:lnTo>
                    <a:pt x="385" y="677"/>
                  </a:lnTo>
                  <a:lnTo>
                    <a:pt x="359" y="751"/>
                  </a:lnTo>
                  <a:lnTo>
                    <a:pt x="342" y="822"/>
                  </a:lnTo>
                  <a:lnTo>
                    <a:pt x="333" y="894"/>
                  </a:lnTo>
                  <a:lnTo>
                    <a:pt x="335" y="965"/>
                  </a:lnTo>
                  <a:lnTo>
                    <a:pt x="344" y="1035"/>
                  </a:lnTo>
                  <a:lnTo>
                    <a:pt x="361" y="1103"/>
                  </a:lnTo>
                  <a:lnTo>
                    <a:pt x="387" y="1167"/>
                  </a:lnTo>
                  <a:lnTo>
                    <a:pt x="419" y="1227"/>
                  </a:lnTo>
                  <a:lnTo>
                    <a:pt x="459" y="1286"/>
                  </a:lnTo>
                  <a:lnTo>
                    <a:pt x="506" y="1336"/>
                  </a:lnTo>
                  <a:lnTo>
                    <a:pt x="558" y="1383"/>
                  </a:lnTo>
                  <a:lnTo>
                    <a:pt x="617" y="1423"/>
                  </a:lnTo>
                  <a:lnTo>
                    <a:pt x="681" y="1457"/>
                  </a:lnTo>
                  <a:lnTo>
                    <a:pt x="748" y="1483"/>
                  </a:lnTo>
                  <a:lnTo>
                    <a:pt x="835" y="1502"/>
                  </a:lnTo>
                  <a:lnTo>
                    <a:pt x="919" y="1508"/>
                  </a:lnTo>
                  <a:lnTo>
                    <a:pt x="995" y="1504"/>
                  </a:lnTo>
                  <a:lnTo>
                    <a:pt x="1066" y="1489"/>
                  </a:lnTo>
                  <a:lnTo>
                    <a:pt x="1136" y="1466"/>
                  </a:lnTo>
                  <a:lnTo>
                    <a:pt x="1203" y="1434"/>
                  </a:lnTo>
                  <a:lnTo>
                    <a:pt x="1265" y="1395"/>
                  </a:lnTo>
                  <a:lnTo>
                    <a:pt x="1322" y="1348"/>
                  </a:lnTo>
                  <a:lnTo>
                    <a:pt x="1372" y="1293"/>
                  </a:lnTo>
                  <a:lnTo>
                    <a:pt x="1416" y="1233"/>
                  </a:lnTo>
                  <a:lnTo>
                    <a:pt x="1451" y="1165"/>
                  </a:lnTo>
                  <a:lnTo>
                    <a:pt x="1480" y="1092"/>
                  </a:lnTo>
                  <a:lnTo>
                    <a:pt x="1496" y="1020"/>
                  </a:lnTo>
                  <a:lnTo>
                    <a:pt x="1504" y="949"/>
                  </a:lnTo>
                  <a:lnTo>
                    <a:pt x="1504" y="877"/>
                  </a:lnTo>
                  <a:lnTo>
                    <a:pt x="1495" y="809"/>
                  </a:lnTo>
                  <a:lnTo>
                    <a:pt x="1476" y="741"/>
                  </a:lnTo>
                  <a:lnTo>
                    <a:pt x="1451" y="676"/>
                  </a:lnTo>
                  <a:lnTo>
                    <a:pt x="1419" y="615"/>
                  </a:lnTo>
                  <a:lnTo>
                    <a:pt x="1380" y="559"/>
                  </a:lnTo>
                  <a:lnTo>
                    <a:pt x="1333" y="506"/>
                  </a:lnTo>
                  <a:lnTo>
                    <a:pt x="1280" y="459"/>
                  </a:lnTo>
                  <a:lnTo>
                    <a:pt x="1222" y="420"/>
                  </a:lnTo>
                  <a:lnTo>
                    <a:pt x="1158" y="386"/>
                  </a:lnTo>
                  <a:lnTo>
                    <a:pt x="1089" y="361"/>
                  </a:lnTo>
                  <a:lnTo>
                    <a:pt x="1004" y="340"/>
                  </a:lnTo>
                  <a:lnTo>
                    <a:pt x="919" y="335"/>
                  </a:lnTo>
                  <a:close/>
                  <a:moveTo>
                    <a:pt x="1047" y="0"/>
                  </a:moveTo>
                  <a:lnTo>
                    <a:pt x="1324" y="84"/>
                  </a:lnTo>
                  <a:lnTo>
                    <a:pt x="1284" y="216"/>
                  </a:lnTo>
                  <a:lnTo>
                    <a:pt x="1357" y="259"/>
                  </a:lnTo>
                  <a:lnTo>
                    <a:pt x="1423" y="308"/>
                  </a:lnTo>
                  <a:lnTo>
                    <a:pt x="1485" y="365"/>
                  </a:lnTo>
                  <a:lnTo>
                    <a:pt x="1540" y="425"/>
                  </a:lnTo>
                  <a:lnTo>
                    <a:pt x="1660" y="361"/>
                  </a:lnTo>
                  <a:lnTo>
                    <a:pt x="1797" y="617"/>
                  </a:lnTo>
                  <a:lnTo>
                    <a:pt x="1675" y="681"/>
                  </a:lnTo>
                  <a:lnTo>
                    <a:pt x="1696" y="760"/>
                  </a:lnTo>
                  <a:lnTo>
                    <a:pt x="1709" y="843"/>
                  </a:lnTo>
                  <a:lnTo>
                    <a:pt x="1713" y="926"/>
                  </a:lnTo>
                  <a:lnTo>
                    <a:pt x="1707" y="1011"/>
                  </a:lnTo>
                  <a:lnTo>
                    <a:pt x="1839" y="1050"/>
                  </a:lnTo>
                  <a:lnTo>
                    <a:pt x="1754" y="1327"/>
                  </a:lnTo>
                  <a:lnTo>
                    <a:pt x="1622" y="1287"/>
                  </a:lnTo>
                  <a:lnTo>
                    <a:pt x="1581" y="1361"/>
                  </a:lnTo>
                  <a:lnTo>
                    <a:pt x="1530" y="1427"/>
                  </a:lnTo>
                  <a:lnTo>
                    <a:pt x="1476" y="1489"/>
                  </a:lnTo>
                  <a:lnTo>
                    <a:pt x="1414" y="1542"/>
                  </a:lnTo>
                  <a:lnTo>
                    <a:pt x="1480" y="1664"/>
                  </a:lnTo>
                  <a:lnTo>
                    <a:pt x="1224" y="1800"/>
                  </a:lnTo>
                  <a:lnTo>
                    <a:pt x="1158" y="1679"/>
                  </a:lnTo>
                  <a:lnTo>
                    <a:pt x="1079" y="1700"/>
                  </a:lnTo>
                  <a:lnTo>
                    <a:pt x="1000" y="1713"/>
                  </a:lnTo>
                  <a:lnTo>
                    <a:pt x="919" y="1717"/>
                  </a:lnTo>
                  <a:lnTo>
                    <a:pt x="831" y="1711"/>
                  </a:lnTo>
                  <a:lnTo>
                    <a:pt x="791" y="1843"/>
                  </a:lnTo>
                  <a:lnTo>
                    <a:pt x="513" y="1758"/>
                  </a:lnTo>
                  <a:lnTo>
                    <a:pt x="553" y="1626"/>
                  </a:lnTo>
                  <a:lnTo>
                    <a:pt x="481" y="1585"/>
                  </a:lnTo>
                  <a:lnTo>
                    <a:pt x="414" y="1534"/>
                  </a:lnTo>
                  <a:lnTo>
                    <a:pt x="353" y="1479"/>
                  </a:lnTo>
                  <a:lnTo>
                    <a:pt x="299" y="1417"/>
                  </a:lnTo>
                  <a:lnTo>
                    <a:pt x="179" y="1481"/>
                  </a:lnTo>
                  <a:lnTo>
                    <a:pt x="41" y="1225"/>
                  </a:lnTo>
                  <a:lnTo>
                    <a:pt x="164" y="1161"/>
                  </a:lnTo>
                  <a:lnTo>
                    <a:pt x="141" y="1082"/>
                  </a:lnTo>
                  <a:lnTo>
                    <a:pt x="130" y="1001"/>
                  </a:lnTo>
                  <a:lnTo>
                    <a:pt x="126" y="917"/>
                  </a:lnTo>
                  <a:lnTo>
                    <a:pt x="130" y="834"/>
                  </a:lnTo>
                  <a:lnTo>
                    <a:pt x="0" y="794"/>
                  </a:lnTo>
                  <a:lnTo>
                    <a:pt x="83" y="516"/>
                  </a:lnTo>
                  <a:lnTo>
                    <a:pt x="214" y="555"/>
                  </a:lnTo>
                  <a:lnTo>
                    <a:pt x="258" y="484"/>
                  </a:lnTo>
                  <a:lnTo>
                    <a:pt x="306" y="416"/>
                  </a:lnTo>
                  <a:lnTo>
                    <a:pt x="363" y="355"/>
                  </a:lnTo>
                  <a:lnTo>
                    <a:pt x="423" y="301"/>
                  </a:lnTo>
                  <a:lnTo>
                    <a:pt x="359" y="180"/>
                  </a:lnTo>
                  <a:lnTo>
                    <a:pt x="615" y="43"/>
                  </a:lnTo>
                  <a:lnTo>
                    <a:pt x="679" y="163"/>
                  </a:lnTo>
                  <a:lnTo>
                    <a:pt x="758" y="145"/>
                  </a:lnTo>
                  <a:lnTo>
                    <a:pt x="837" y="131"/>
                  </a:lnTo>
                  <a:lnTo>
                    <a:pt x="919" y="128"/>
                  </a:lnTo>
                  <a:lnTo>
                    <a:pt x="1008" y="131"/>
                  </a:lnTo>
                  <a:lnTo>
                    <a:pt x="1047" y="0"/>
                  </a:lnTo>
                  <a:close/>
                </a:path>
              </a:pathLst>
            </a:custGeom>
            <a:solidFill>
              <a:schemeClr val="accent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267" name="Google Shape;267;p8"/>
            <p:cNvSpPr/>
            <p:nvPr/>
          </p:nvSpPr>
          <p:spPr>
            <a:xfrm>
              <a:off x="5965826" y="1566863"/>
              <a:ext cx="2724150" cy="2174875"/>
            </a:xfrm>
            <a:custGeom>
              <a:rect b="b" l="l" r="r" t="t"/>
              <a:pathLst>
                <a:path extrusionOk="0" h="2739" w="3433">
                  <a:moveTo>
                    <a:pt x="596" y="0"/>
                  </a:moveTo>
                  <a:lnTo>
                    <a:pt x="675" y="2"/>
                  </a:lnTo>
                  <a:lnTo>
                    <a:pt x="752" y="13"/>
                  </a:lnTo>
                  <a:lnTo>
                    <a:pt x="831" y="34"/>
                  </a:lnTo>
                  <a:lnTo>
                    <a:pt x="906" y="66"/>
                  </a:lnTo>
                  <a:lnTo>
                    <a:pt x="978" y="109"/>
                  </a:lnTo>
                  <a:lnTo>
                    <a:pt x="1036" y="155"/>
                  </a:lnTo>
                  <a:lnTo>
                    <a:pt x="1088" y="205"/>
                  </a:lnTo>
                  <a:lnTo>
                    <a:pt x="1134" y="262"/>
                  </a:lnTo>
                  <a:lnTo>
                    <a:pt x="1173" y="322"/>
                  </a:lnTo>
                  <a:lnTo>
                    <a:pt x="1203" y="386"/>
                  </a:lnTo>
                  <a:lnTo>
                    <a:pt x="1226" y="454"/>
                  </a:lnTo>
                  <a:lnTo>
                    <a:pt x="1243" y="522"/>
                  </a:lnTo>
                  <a:lnTo>
                    <a:pt x="1250" y="591"/>
                  </a:lnTo>
                  <a:lnTo>
                    <a:pt x="1250" y="663"/>
                  </a:lnTo>
                  <a:lnTo>
                    <a:pt x="1241" y="733"/>
                  </a:lnTo>
                  <a:lnTo>
                    <a:pt x="2482" y="1578"/>
                  </a:lnTo>
                  <a:lnTo>
                    <a:pt x="2551" y="1542"/>
                  </a:lnTo>
                  <a:lnTo>
                    <a:pt x="2624" y="1514"/>
                  </a:lnTo>
                  <a:lnTo>
                    <a:pt x="2702" y="1497"/>
                  </a:lnTo>
                  <a:lnTo>
                    <a:pt x="2779" y="1487"/>
                  </a:lnTo>
                  <a:lnTo>
                    <a:pt x="2858" y="1489"/>
                  </a:lnTo>
                  <a:lnTo>
                    <a:pt x="2937" y="1501"/>
                  </a:lnTo>
                  <a:lnTo>
                    <a:pt x="3012" y="1521"/>
                  </a:lnTo>
                  <a:lnTo>
                    <a:pt x="3087" y="1553"/>
                  </a:lnTo>
                  <a:lnTo>
                    <a:pt x="3158" y="1595"/>
                  </a:lnTo>
                  <a:lnTo>
                    <a:pt x="3219" y="1640"/>
                  </a:lnTo>
                  <a:lnTo>
                    <a:pt x="3269" y="1691"/>
                  </a:lnTo>
                  <a:lnTo>
                    <a:pt x="3314" y="1747"/>
                  </a:lnTo>
                  <a:lnTo>
                    <a:pt x="3354" y="1808"/>
                  </a:lnTo>
                  <a:lnTo>
                    <a:pt x="3384" y="1870"/>
                  </a:lnTo>
                  <a:lnTo>
                    <a:pt x="3407" y="1936"/>
                  </a:lnTo>
                  <a:lnTo>
                    <a:pt x="3423" y="2005"/>
                  </a:lnTo>
                  <a:lnTo>
                    <a:pt x="3431" y="2073"/>
                  </a:lnTo>
                  <a:lnTo>
                    <a:pt x="3433" y="2145"/>
                  </a:lnTo>
                  <a:lnTo>
                    <a:pt x="3140" y="1945"/>
                  </a:lnTo>
                  <a:lnTo>
                    <a:pt x="2984" y="1840"/>
                  </a:lnTo>
                  <a:lnTo>
                    <a:pt x="2814" y="1921"/>
                  </a:lnTo>
                  <a:lnTo>
                    <a:pt x="2645" y="2003"/>
                  </a:lnTo>
                  <a:lnTo>
                    <a:pt x="2645" y="2003"/>
                  </a:lnTo>
                  <a:lnTo>
                    <a:pt x="2632" y="2190"/>
                  </a:lnTo>
                  <a:lnTo>
                    <a:pt x="2617" y="2378"/>
                  </a:lnTo>
                  <a:lnTo>
                    <a:pt x="2773" y="2485"/>
                  </a:lnTo>
                  <a:lnTo>
                    <a:pt x="3064" y="2683"/>
                  </a:lnTo>
                  <a:lnTo>
                    <a:pt x="2991" y="2711"/>
                  </a:lnTo>
                  <a:lnTo>
                    <a:pt x="2916" y="2730"/>
                  </a:lnTo>
                  <a:lnTo>
                    <a:pt x="2837" y="2739"/>
                  </a:lnTo>
                  <a:lnTo>
                    <a:pt x="2758" y="2738"/>
                  </a:lnTo>
                  <a:lnTo>
                    <a:pt x="2681" y="2726"/>
                  </a:lnTo>
                  <a:lnTo>
                    <a:pt x="2602" y="2706"/>
                  </a:lnTo>
                  <a:lnTo>
                    <a:pt x="2527" y="2674"/>
                  </a:lnTo>
                  <a:lnTo>
                    <a:pt x="2455" y="2630"/>
                  </a:lnTo>
                  <a:lnTo>
                    <a:pt x="2397" y="2585"/>
                  </a:lnTo>
                  <a:lnTo>
                    <a:pt x="2344" y="2534"/>
                  </a:lnTo>
                  <a:lnTo>
                    <a:pt x="2299" y="2478"/>
                  </a:lnTo>
                  <a:lnTo>
                    <a:pt x="2260" y="2418"/>
                  </a:lnTo>
                  <a:lnTo>
                    <a:pt x="2230" y="2354"/>
                  </a:lnTo>
                  <a:lnTo>
                    <a:pt x="2207" y="2286"/>
                  </a:lnTo>
                  <a:lnTo>
                    <a:pt x="2190" y="2218"/>
                  </a:lnTo>
                  <a:lnTo>
                    <a:pt x="2183" y="2148"/>
                  </a:lnTo>
                  <a:lnTo>
                    <a:pt x="2183" y="2077"/>
                  </a:lnTo>
                  <a:lnTo>
                    <a:pt x="2192" y="2005"/>
                  </a:lnTo>
                  <a:lnTo>
                    <a:pt x="951" y="1162"/>
                  </a:lnTo>
                  <a:lnTo>
                    <a:pt x="882" y="1198"/>
                  </a:lnTo>
                  <a:lnTo>
                    <a:pt x="808" y="1226"/>
                  </a:lnTo>
                  <a:lnTo>
                    <a:pt x="731" y="1243"/>
                  </a:lnTo>
                  <a:lnTo>
                    <a:pt x="654" y="1252"/>
                  </a:lnTo>
                  <a:lnTo>
                    <a:pt x="575" y="1250"/>
                  </a:lnTo>
                  <a:lnTo>
                    <a:pt x="496" y="1239"/>
                  </a:lnTo>
                  <a:lnTo>
                    <a:pt x="419" y="1218"/>
                  </a:lnTo>
                  <a:lnTo>
                    <a:pt x="346" y="1186"/>
                  </a:lnTo>
                  <a:lnTo>
                    <a:pt x="273" y="1145"/>
                  </a:lnTo>
                  <a:lnTo>
                    <a:pt x="214" y="1098"/>
                  </a:lnTo>
                  <a:lnTo>
                    <a:pt x="162" y="1047"/>
                  </a:lnTo>
                  <a:lnTo>
                    <a:pt x="118" y="992"/>
                  </a:lnTo>
                  <a:lnTo>
                    <a:pt x="79" y="932"/>
                  </a:lnTo>
                  <a:lnTo>
                    <a:pt x="49" y="870"/>
                  </a:lnTo>
                  <a:lnTo>
                    <a:pt x="26" y="802"/>
                  </a:lnTo>
                  <a:lnTo>
                    <a:pt x="9" y="734"/>
                  </a:lnTo>
                  <a:lnTo>
                    <a:pt x="2" y="665"/>
                  </a:lnTo>
                  <a:lnTo>
                    <a:pt x="0" y="595"/>
                  </a:lnTo>
                  <a:lnTo>
                    <a:pt x="293" y="795"/>
                  </a:lnTo>
                  <a:lnTo>
                    <a:pt x="449" y="900"/>
                  </a:lnTo>
                  <a:lnTo>
                    <a:pt x="618" y="819"/>
                  </a:lnTo>
                  <a:lnTo>
                    <a:pt x="788" y="736"/>
                  </a:lnTo>
                  <a:lnTo>
                    <a:pt x="801" y="548"/>
                  </a:lnTo>
                  <a:lnTo>
                    <a:pt x="816" y="362"/>
                  </a:lnTo>
                  <a:lnTo>
                    <a:pt x="660" y="254"/>
                  </a:lnTo>
                  <a:lnTo>
                    <a:pt x="367" y="55"/>
                  </a:lnTo>
                  <a:lnTo>
                    <a:pt x="442" y="28"/>
                  </a:lnTo>
                  <a:lnTo>
                    <a:pt x="517" y="10"/>
                  </a:lnTo>
                  <a:lnTo>
                    <a:pt x="596" y="0"/>
                  </a:lnTo>
                  <a:close/>
                </a:path>
              </a:pathLst>
            </a:custGeom>
            <a:solidFill>
              <a:schemeClr val="accent5"/>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268" name="Google Shape;268;p8"/>
            <p:cNvSpPr/>
            <p:nvPr/>
          </p:nvSpPr>
          <p:spPr>
            <a:xfrm>
              <a:off x="8672513" y="3159126"/>
              <a:ext cx="1077913" cy="1228725"/>
            </a:xfrm>
            <a:custGeom>
              <a:rect b="b" l="l" r="r" t="t"/>
              <a:pathLst>
                <a:path extrusionOk="0" h="1550" w="1358">
                  <a:moveTo>
                    <a:pt x="920" y="0"/>
                  </a:moveTo>
                  <a:lnTo>
                    <a:pt x="993" y="172"/>
                  </a:lnTo>
                  <a:lnTo>
                    <a:pt x="1083" y="155"/>
                  </a:lnTo>
                  <a:lnTo>
                    <a:pt x="1173" y="145"/>
                  </a:lnTo>
                  <a:lnTo>
                    <a:pt x="1266" y="145"/>
                  </a:lnTo>
                  <a:lnTo>
                    <a:pt x="1358" y="153"/>
                  </a:lnTo>
                  <a:lnTo>
                    <a:pt x="1358" y="437"/>
                  </a:lnTo>
                  <a:lnTo>
                    <a:pt x="1275" y="428"/>
                  </a:lnTo>
                  <a:lnTo>
                    <a:pt x="1192" y="428"/>
                  </a:lnTo>
                  <a:lnTo>
                    <a:pt x="1111" y="435"/>
                  </a:lnTo>
                  <a:lnTo>
                    <a:pt x="1031" y="452"/>
                  </a:lnTo>
                  <a:lnTo>
                    <a:pt x="953" y="477"/>
                  </a:lnTo>
                  <a:lnTo>
                    <a:pt x="878" y="509"/>
                  </a:lnTo>
                  <a:lnTo>
                    <a:pt x="809" y="548"/>
                  </a:lnTo>
                  <a:lnTo>
                    <a:pt x="741" y="595"/>
                  </a:lnTo>
                  <a:lnTo>
                    <a:pt x="679" y="650"/>
                  </a:lnTo>
                  <a:lnTo>
                    <a:pt x="623" y="710"/>
                  </a:lnTo>
                  <a:lnTo>
                    <a:pt x="572" y="776"/>
                  </a:lnTo>
                  <a:lnTo>
                    <a:pt x="529" y="849"/>
                  </a:lnTo>
                  <a:lnTo>
                    <a:pt x="491" y="928"/>
                  </a:lnTo>
                  <a:lnTo>
                    <a:pt x="463" y="1019"/>
                  </a:lnTo>
                  <a:lnTo>
                    <a:pt x="444" y="1109"/>
                  </a:lnTo>
                  <a:lnTo>
                    <a:pt x="435" y="1200"/>
                  </a:lnTo>
                  <a:lnTo>
                    <a:pt x="438" y="1290"/>
                  </a:lnTo>
                  <a:lnTo>
                    <a:pt x="451" y="1380"/>
                  </a:lnTo>
                  <a:lnTo>
                    <a:pt x="472" y="1465"/>
                  </a:lnTo>
                  <a:lnTo>
                    <a:pt x="504" y="1550"/>
                  </a:lnTo>
                  <a:lnTo>
                    <a:pt x="15" y="1550"/>
                  </a:lnTo>
                  <a:lnTo>
                    <a:pt x="8" y="1535"/>
                  </a:lnTo>
                  <a:lnTo>
                    <a:pt x="181" y="1461"/>
                  </a:lnTo>
                  <a:lnTo>
                    <a:pt x="160" y="1352"/>
                  </a:lnTo>
                  <a:lnTo>
                    <a:pt x="153" y="1239"/>
                  </a:lnTo>
                  <a:lnTo>
                    <a:pt x="158" y="1126"/>
                  </a:lnTo>
                  <a:lnTo>
                    <a:pt x="173" y="1013"/>
                  </a:lnTo>
                  <a:lnTo>
                    <a:pt x="0" y="943"/>
                  </a:lnTo>
                  <a:lnTo>
                    <a:pt x="147" y="578"/>
                  </a:lnTo>
                  <a:lnTo>
                    <a:pt x="320" y="648"/>
                  </a:lnTo>
                  <a:lnTo>
                    <a:pt x="373" y="573"/>
                  </a:lnTo>
                  <a:lnTo>
                    <a:pt x="429" y="501"/>
                  </a:lnTo>
                  <a:lnTo>
                    <a:pt x="493" y="437"/>
                  </a:lnTo>
                  <a:lnTo>
                    <a:pt x="561" y="379"/>
                  </a:lnTo>
                  <a:lnTo>
                    <a:pt x="632" y="326"/>
                  </a:lnTo>
                  <a:lnTo>
                    <a:pt x="559" y="155"/>
                  </a:lnTo>
                  <a:lnTo>
                    <a:pt x="920" y="0"/>
                  </a:lnTo>
                  <a:close/>
                </a:path>
              </a:pathLst>
            </a:custGeom>
            <a:solidFill>
              <a:schemeClr val="accent6"/>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269" name="Google Shape;269;p8"/>
            <p:cNvSpPr/>
            <p:nvPr/>
          </p:nvSpPr>
          <p:spPr>
            <a:xfrm>
              <a:off x="6705601" y="3440113"/>
              <a:ext cx="1123950" cy="947738"/>
            </a:xfrm>
            <a:custGeom>
              <a:rect b="b" l="l" r="r" t="t"/>
              <a:pathLst>
                <a:path extrusionOk="0" h="1196" w="1416">
                  <a:moveTo>
                    <a:pt x="625" y="0"/>
                  </a:moveTo>
                  <a:lnTo>
                    <a:pt x="901" y="85"/>
                  </a:lnTo>
                  <a:lnTo>
                    <a:pt x="861" y="217"/>
                  </a:lnTo>
                  <a:lnTo>
                    <a:pt x="935" y="258"/>
                  </a:lnTo>
                  <a:lnTo>
                    <a:pt x="1001" y="309"/>
                  </a:lnTo>
                  <a:lnTo>
                    <a:pt x="1063" y="364"/>
                  </a:lnTo>
                  <a:lnTo>
                    <a:pt x="1117" y="426"/>
                  </a:lnTo>
                  <a:lnTo>
                    <a:pt x="1237" y="360"/>
                  </a:lnTo>
                  <a:lnTo>
                    <a:pt x="1375" y="616"/>
                  </a:lnTo>
                  <a:lnTo>
                    <a:pt x="1253" y="682"/>
                  </a:lnTo>
                  <a:lnTo>
                    <a:pt x="1273" y="761"/>
                  </a:lnTo>
                  <a:lnTo>
                    <a:pt x="1286" y="842"/>
                  </a:lnTo>
                  <a:lnTo>
                    <a:pt x="1290" y="925"/>
                  </a:lnTo>
                  <a:lnTo>
                    <a:pt x="1284" y="1009"/>
                  </a:lnTo>
                  <a:lnTo>
                    <a:pt x="1416" y="1049"/>
                  </a:lnTo>
                  <a:lnTo>
                    <a:pt x="1373" y="1196"/>
                  </a:lnTo>
                  <a:lnTo>
                    <a:pt x="1014" y="1196"/>
                  </a:lnTo>
                  <a:lnTo>
                    <a:pt x="1038" y="1145"/>
                  </a:lnTo>
                  <a:lnTo>
                    <a:pt x="1057" y="1092"/>
                  </a:lnTo>
                  <a:lnTo>
                    <a:pt x="1074" y="1021"/>
                  </a:lnTo>
                  <a:lnTo>
                    <a:pt x="1081" y="949"/>
                  </a:lnTo>
                  <a:lnTo>
                    <a:pt x="1081" y="878"/>
                  </a:lnTo>
                  <a:lnTo>
                    <a:pt x="1072" y="808"/>
                  </a:lnTo>
                  <a:lnTo>
                    <a:pt x="1053" y="740"/>
                  </a:lnTo>
                  <a:lnTo>
                    <a:pt x="1029" y="676"/>
                  </a:lnTo>
                  <a:lnTo>
                    <a:pt x="997" y="614"/>
                  </a:lnTo>
                  <a:lnTo>
                    <a:pt x="957" y="557"/>
                  </a:lnTo>
                  <a:lnTo>
                    <a:pt x="910" y="505"/>
                  </a:lnTo>
                  <a:lnTo>
                    <a:pt x="858" y="460"/>
                  </a:lnTo>
                  <a:lnTo>
                    <a:pt x="799" y="418"/>
                  </a:lnTo>
                  <a:lnTo>
                    <a:pt x="736" y="386"/>
                  </a:lnTo>
                  <a:lnTo>
                    <a:pt x="666" y="360"/>
                  </a:lnTo>
                  <a:lnTo>
                    <a:pt x="589" y="341"/>
                  </a:lnTo>
                  <a:lnTo>
                    <a:pt x="512" y="333"/>
                  </a:lnTo>
                  <a:lnTo>
                    <a:pt x="435" y="337"/>
                  </a:lnTo>
                  <a:lnTo>
                    <a:pt x="360" y="350"/>
                  </a:lnTo>
                  <a:lnTo>
                    <a:pt x="288" y="373"/>
                  </a:lnTo>
                  <a:lnTo>
                    <a:pt x="219" y="405"/>
                  </a:lnTo>
                  <a:lnTo>
                    <a:pt x="156" y="445"/>
                  </a:lnTo>
                  <a:lnTo>
                    <a:pt x="96" y="492"/>
                  </a:lnTo>
                  <a:lnTo>
                    <a:pt x="46" y="546"/>
                  </a:lnTo>
                  <a:lnTo>
                    <a:pt x="0" y="608"/>
                  </a:lnTo>
                  <a:lnTo>
                    <a:pt x="0" y="301"/>
                  </a:lnTo>
                  <a:lnTo>
                    <a:pt x="0" y="300"/>
                  </a:lnTo>
                  <a:lnTo>
                    <a:pt x="0" y="298"/>
                  </a:lnTo>
                  <a:lnTo>
                    <a:pt x="0" y="145"/>
                  </a:lnTo>
                  <a:lnTo>
                    <a:pt x="192" y="42"/>
                  </a:lnTo>
                  <a:lnTo>
                    <a:pt x="256" y="164"/>
                  </a:lnTo>
                  <a:lnTo>
                    <a:pt x="337" y="143"/>
                  </a:lnTo>
                  <a:lnTo>
                    <a:pt x="418" y="130"/>
                  </a:lnTo>
                  <a:lnTo>
                    <a:pt x="501" y="126"/>
                  </a:lnTo>
                  <a:lnTo>
                    <a:pt x="585" y="132"/>
                  </a:lnTo>
                  <a:lnTo>
                    <a:pt x="625" y="0"/>
                  </a:lnTo>
                  <a:close/>
                </a:path>
              </a:pathLst>
            </a:custGeom>
            <a:solidFill>
              <a:schemeClr val="accent6"/>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270" name="Google Shape;270;p8"/>
            <p:cNvSpPr/>
            <p:nvPr/>
          </p:nvSpPr>
          <p:spPr>
            <a:xfrm>
              <a:off x="8370888" y="3157538"/>
              <a:ext cx="1155700" cy="1157288"/>
            </a:xfrm>
            <a:custGeom>
              <a:rect b="b" l="l" r="r" t="t"/>
              <a:pathLst>
                <a:path extrusionOk="0" h="1459" w="1455">
                  <a:moveTo>
                    <a:pt x="727" y="270"/>
                  </a:moveTo>
                  <a:lnTo>
                    <a:pt x="665" y="273"/>
                  </a:lnTo>
                  <a:lnTo>
                    <a:pt x="603" y="287"/>
                  </a:lnTo>
                  <a:lnTo>
                    <a:pt x="543" y="309"/>
                  </a:lnTo>
                  <a:lnTo>
                    <a:pt x="486" y="337"/>
                  </a:lnTo>
                  <a:lnTo>
                    <a:pt x="434" y="375"/>
                  </a:lnTo>
                  <a:lnTo>
                    <a:pt x="387" y="420"/>
                  </a:lnTo>
                  <a:lnTo>
                    <a:pt x="345" y="475"/>
                  </a:lnTo>
                  <a:lnTo>
                    <a:pt x="312" y="533"/>
                  </a:lnTo>
                  <a:lnTo>
                    <a:pt x="287" y="595"/>
                  </a:lnTo>
                  <a:lnTo>
                    <a:pt x="274" y="659"/>
                  </a:lnTo>
                  <a:lnTo>
                    <a:pt x="268" y="723"/>
                  </a:lnTo>
                  <a:lnTo>
                    <a:pt x="272" y="787"/>
                  </a:lnTo>
                  <a:lnTo>
                    <a:pt x="283" y="851"/>
                  </a:lnTo>
                  <a:lnTo>
                    <a:pt x="306" y="912"/>
                  </a:lnTo>
                  <a:lnTo>
                    <a:pt x="334" y="970"/>
                  </a:lnTo>
                  <a:lnTo>
                    <a:pt x="372" y="1023"/>
                  </a:lnTo>
                  <a:lnTo>
                    <a:pt x="419" y="1072"/>
                  </a:lnTo>
                  <a:lnTo>
                    <a:pt x="471" y="1113"/>
                  </a:lnTo>
                  <a:lnTo>
                    <a:pt x="533" y="1147"/>
                  </a:lnTo>
                  <a:lnTo>
                    <a:pt x="595" y="1171"/>
                  </a:lnTo>
                  <a:lnTo>
                    <a:pt x="661" y="1185"/>
                  </a:lnTo>
                  <a:lnTo>
                    <a:pt x="727" y="1190"/>
                  </a:lnTo>
                  <a:lnTo>
                    <a:pt x="791" y="1186"/>
                  </a:lnTo>
                  <a:lnTo>
                    <a:pt x="853" y="1173"/>
                  </a:lnTo>
                  <a:lnTo>
                    <a:pt x="913" y="1151"/>
                  </a:lnTo>
                  <a:lnTo>
                    <a:pt x="970" y="1122"/>
                  </a:lnTo>
                  <a:lnTo>
                    <a:pt x="1020" y="1085"/>
                  </a:lnTo>
                  <a:lnTo>
                    <a:pt x="1069" y="1038"/>
                  </a:lnTo>
                  <a:lnTo>
                    <a:pt x="1111" y="985"/>
                  </a:lnTo>
                  <a:lnTo>
                    <a:pt x="1143" y="927"/>
                  </a:lnTo>
                  <a:lnTo>
                    <a:pt x="1167" y="865"/>
                  </a:lnTo>
                  <a:lnTo>
                    <a:pt x="1182" y="801"/>
                  </a:lnTo>
                  <a:lnTo>
                    <a:pt x="1188" y="736"/>
                  </a:lnTo>
                  <a:lnTo>
                    <a:pt x="1184" y="672"/>
                  </a:lnTo>
                  <a:lnTo>
                    <a:pt x="1171" y="608"/>
                  </a:lnTo>
                  <a:lnTo>
                    <a:pt x="1150" y="548"/>
                  </a:lnTo>
                  <a:lnTo>
                    <a:pt x="1120" y="490"/>
                  </a:lnTo>
                  <a:lnTo>
                    <a:pt x="1082" y="437"/>
                  </a:lnTo>
                  <a:lnTo>
                    <a:pt x="1037" y="388"/>
                  </a:lnTo>
                  <a:lnTo>
                    <a:pt x="983" y="347"/>
                  </a:lnTo>
                  <a:lnTo>
                    <a:pt x="923" y="313"/>
                  </a:lnTo>
                  <a:lnTo>
                    <a:pt x="859" y="288"/>
                  </a:lnTo>
                  <a:lnTo>
                    <a:pt x="793" y="273"/>
                  </a:lnTo>
                  <a:lnTo>
                    <a:pt x="727" y="270"/>
                  </a:lnTo>
                  <a:close/>
                  <a:moveTo>
                    <a:pt x="699" y="0"/>
                  </a:moveTo>
                  <a:lnTo>
                    <a:pt x="720" y="106"/>
                  </a:lnTo>
                  <a:lnTo>
                    <a:pt x="727" y="106"/>
                  </a:lnTo>
                  <a:lnTo>
                    <a:pt x="810" y="111"/>
                  </a:lnTo>
                  <a:lnTo>
                    <a:pt x="893" y="128"/>
                  </a:lnTo>
                  <a:lnTo>
                    <a:pt x="973" y="157"/>
                  </a:lnTo>
                  <a:lnTo>
                    <a:pt x="1034" y="68"/>
                  </a:lnTo>
                  <a:lnTo>
                    <a:pt x="1222" y="194"/>
                  </a:lnTo>
                  <a:lnTo>
                    <a:pt x="1161" y="283"/>
                  </a:lnTo>
                  <a:lnTo>
                    <a:pt x="1206" y="332"/>
                  </a:lnTo>
                  <a:lnTo>
                    <a:pt x="1246" y="384"/>
                  </a:lnTo>
                  <a:lnTo>
                    <a:pt x="1278" y="441"/>
                  </a:lnTo>
                  <a:lnTo>
                    <a:pt x="1306" y="499"/>
                  </a:lnTo>
                  <a:lnTo>
                    <a:pt x="1411" y="477"/>
                  </a:lnTo>
                  <a:lnTo>
                    <a:pt x="1455" y="701"/>
                  </a:lnTo>
                  <a:lnTo>
                    <a:pt x="1349" y="721"/>
                  </a:lnTo>
                  <a:lnTo>
                    <a:pt x="1347" y="785"/>
                  </a:lnTo>
                  <a:lnTo>
                    <a:pt x="1338" y="849"/>
                  </a:lnTo>
                  <a:lnTo>
                    <a:pt x="1323" y="913"/>
                  </a:lnTo>
                  <a:lnTo>
                    <a:pt x="1299" y="976"/>
                  </a:lnTo>
                  <a:lnTo>
                    <a:pt x="1389" y="1036"/>
                  </a:lnTo>
                  <a:lnTo>
                    <a:pt x="1263" y="1224"/>
                  </a:lnTo>
                  <a:lnTo>
                    <a:pt x="1173" y="1166"/>
                  </a:lnTo>
                  <a:lnTo>
                    <a:pt x="1126" y="1209"/>
                  </a:lnTo>
                  <a:lnTo>
                    <a:pt x="1073" y="1249"/>
                  </a:lnTo>
                  <a:lnTo>
                    <a:pt x="1017" y="1282"/>
                  </a:lnTo>
                  <a:lnTo>
                    <a:pt x="958" y="1309"/>
                  </a:lnTo>
                  <a:lnTo>
                    <a:pt x="979" y="1414"/>
                  </a:lnTo>
                  <a:lnTo>
                    <a:pt x="757" y="1459"/>
                  </a:lnTo>
                  <a:lnTo>
                    <a:pt x="735" y="1354"/>
                  </a:lnTo>
                  <a:lnTo>
                    <a:pt x="727" y="1354"/>
                  </a:lnTo>
                  <a:lnTo>
                    <a:pt x="644" y="1348"/>
                  </a:lnTo>
                  <a:lnTo>
                    <a:pt x="562" y="1331"/>
                  </a:lnTo>
                  <a:lnTo>
                    <a:pt x="483" y="1303"/>
                  </a:lnTo>
                  <a:lnTo>
                    <a:pt x="423" y="1392"/>
                  </a:lnTo>
                  <a:lnTo>
                    <a:pt x="233" y="1266"/>
                  </a:lnTo>
                  <a:lnTo>
                    <a:pt x="293" y="1177"/>
                  </a:lnTo>
                  <a:lnTo>
                    <a:pt x="248" y="1128"/>
                  </a:lnTo>
                  <a:lnTo>
                    <a:pt x="210" y="1075"/>
                  </a:lnTo>
                  <a:lnTo>
                    <a:pt x="176" y="1019"/>
                  </a:lnTo>
                  <a:lnTo>
                    <a:pt x="150" y="961"/>
                  </a:lnTo>
                  <a:lnTo>
                    <a:pt x="45" y="983"/>
                  </a:lnTo>
                  <a:lnTo>
                    <a:pt x="0" y="759"/>
                  </a:lnTo>
                  <a:lnTo>
                    <a:pt x="105" y="738"/>
                  </a:lnTo>
                  <a:lnTo>
                    <a:pt x="107" y="674"/>
                  </a:lnTo>
                  <a:lnTo>
                    <a:pt x="116" y="610"/>
                  </a:lnTo>
                  <a:lnTo>
                    <a:pt x="133" y="546"/>
                  </a:lnTo>
                  <a:lnTo>
                    <a:pt x="156" y="484"/>
                  </a:lnTo>
                  <a:lnTo>
                    <a:pt x="65" y="424"/>
                  </a:lnTo>
                  <a:lnTo>
                    <a:pt x="191" y="236"/>
                  </a:lnTo>
                  <a:lnTo>
                    <a:pt x="282" y="294"/>
                  </a:lnTo>
                  <a:lnTo>
                    <a:pt x="330" y="251"/>
                  </a:lnTo>
                  <a:lnTo>
                    <a:pt x="383" y="211"/>
                  </a:lnTo>
                  <a:lnTo>
                    <a:pt x="438" y="177"/>
                  </a:lnTo>
                  <a:lnTo>
                    <a:pt x="496" y="151"/>
                  </a:lnTo>
                  <a:lnTo>
                    <a:pt x="475" y="46"/>
                  </a:lnTo>
                  <a:lnTo>
                    <a:pt x="699" y="0"/>
                  </a:lnTo>
                  <a:close/>
                </a:path>
              </a:pathLst>
            </a:custGeom>
            <a:solidFill>
              <a:schemeClr val="accent4"/>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grpSp>
      <p:sp>
        <p:nvSpPr>
          <p:cNvPr id="271" name="Google Shape;271;p8"/>
          <p:cNvSpPr txBox="1"/>
          <p:nvPr>
            <p:ph type="title"/>
          </p:nvPr>
        </p:nvSpPr>
        <p:spPr>
          <a:xfrm>
            <a:off x="244275" y="406839"/>
            <a:ext cx="11703449" cy="7159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DA9DB"/>
              </a:buClr>
              <a:buSzPts val="4320"/>
              <a:buFont typeface="Arial"/>
              <a:buNone/>
            </a:pPr>
            <a:r>
              <a:rPr b="1" lang="en-US" sz="4320">
                <a:solidFill>
                  <a:srgbClr val="93C47D"/>
                </a:solidFill>
                <a:latin typeface="Arial"/>
                <a:ea typeface="Arial"/>
                <a:cs typeface="Arial"/>
                <a:sym typeface="Arial"/>
              </a:rPr>
              <a:t>CONSTRUCTION</a:t>
            </a:r>
            <a:r>
              <a:rPr b="1" lang="en-US" sz="4320">
                <a:solidFill>
                  <a:srgbClr val="8DA9DB"/>
                </a:solidFill>
                <a:latin typeface="Arial"/>
                <a:ea typeface="Arial"/>
                <a:cs typeface="Arial"/>
                <a:sym typeface="Arial"/>
              </a:rPr>
              <a:t> </a:t>
            </a:r>
            <a:r>
              <a:rPr b="1" lang="en-US" sz="4320">
                <a:solidFill>
                  <a:srgbClr val="38761D"/>
                </a:solidFill>
                <a:latin typeface="Arial"/>
                <a:ea typeface="Arial"/>
                <a:cs typeface="Arial"/>
                <a:sym typeface="Arial"/>
              </a:rPr>
              <a:t>TECHNOLOGY</a:t>
            </a:r>
            <a:endParaRPr>
              <a:solidFill>
                <a:srgbClr val="38761D"/>
              </a:solidFill>
            </a:endParaRPr>
          </a:p>
        </p:txBody>
      </p:sp>
      <p:sp>
        <p:nvSpPr>
          <p:cNvPr id="272" name="Google Shape;272;p8"/>
          <p:cNvSpPr txBox="1"/>
          <p:nvPr/>
        </p:nvSpPr>
        <p:spPr>
          <a:xfrm>
            <a:off x="1562775" y="3762875"/>
            <a:ext cx="8514000" cy="63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950">
                <a:latin typeface="Oswald"/>
                <a:ea typeface="Oswald"/>
                <a:cs typeface="Oswald"/>
                <a:sym typeface="Oswald"/>
              </a:rPr>
              <a:t>Gain skills in a number of construction trades allowing you to have a livable wage </a:t>
            </a:r>
            <a:r>
              <a:rPr lang="en-US" sz="1950">
                <a:latin typeface="Oswald"/>
                <a:ea typeface="Oswald"/>
                <a:cs typeface="Oswald"/>
                <a:sym typeface="Oswald"/>
              </a:rPr>
              <a:t>career instead of a meer job.</a:t>
            </a:r>
            <a:r>
              <a:rPr lang="en-US" sz="1950">
                <a:latin typeface="Oswald"/>
                <a:ea typeface="Oswald"/>
                <a:cs typeface="Oswald"/>
                <a:sym typeface="Oswald"/>
              </a:rPr>
              <a:t> </a:t>
            </a:r>
            <a:endParaRPr sz="1950">
              <a:latin typeface="Oswald"/>
              <a:ea typeface="Oswald"/>
              <a:cs typeface="Oswald"/>
              <a:sym typeface="Oswald"/>
            </a:endParaRPr>
          </a:p>
        </p:txBody>
      </p:sp>
      <p:sp>
        <p:nvSpPr>
          <p:cNvPr id="273" name="Google Shape;273;p8"/>
          <p:cNvSpPr/>
          <p:nvPr/>
        </p:nvSpPr>
        <p:spPr>
          <a:xfrm>
            <a:off x="935200" y="3846184"/>
            <a:ext cx="426300" cy="515700"/>
          </a:xfrm>
          <a:prstGeom prst="ellipse">
            <a:avLst/>
          </a:prstGeom>
          <a:noFill/>
          <a:ln cap="flat" cmpd="sng" w="762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274" name="Google Shape;274;p8"/>
          <p:cNvSpPr/>
          <p:nvPr/>
        </p:nvSpPr>
        <p:spPr>
          <a:xfrm rot="-2920755">
            <a:off x="969250" y="3858941"/>
            <a:ext cx="515695" cy="280720"/>
          </a:xfrm>
          <a:prstGeom prst="corner">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275" name="Google Shape;275;p8"/>
          <p:cNvSpPr/>
          <p:nvPr/>
        </p:nvSpPr>
        <p:spPr>
          <a:xfrm>
            <a:off x="935200" y="4549953"/>
            <a:ext cx="426300" cy="515700"/>
          </a:xfrm>
          <a:prstGeom prst="ellipse">
            <a:avLst/>
          </a:prstGeom>
          <a:noFill/>
          <a:ln cap="flat" cmpd="sng" w="762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276" name="Google Shape;276;p8"/>
          <p:cNvSpPr/>
          <p:nvPr/>
        </p:nvSpPr>
        <p:spPr>
          <a:xfrm rot="-2920755">
            <a:off x="969250" y="4562710"/>
            <a:ext cx="515695" cy="280720"/>
          </a:xfrm>
          <a:prstGeom prst="corner">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277" name="Google Shape;277;p8"/>
          <p:cNvSpPr/>
          <p:nvPr/>
        </p:nvSpPr>
        <p:spPr>
          <a:xfrm>
            <a:off x="935200" y="5253722"/>
            <a:ext cx="426300" cy="515700"/>
          </a:xfrm>
          <a:prstGeom prst="ellipse">
            <a:avLst/>
          </a:prstGeom>
          <a:noFill/>
          <a:ln cap="flat" cmpd="sng" w="762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278" name="Google Shape;278;p8"/>
          <p:cNvSpPr/>
          <p:nvPr/>
        </p:nvSpPr>
        <p:spPr>
          <a:xfrm rot="-2920755">
            <a:off x="969250" y="5266479"/>
            <a:ext cx="515695" cy="280720"/>
          </a:xfrm>
          <a:prstGeom prst="corner">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279" name="Google Shape;279;p8"/>
          <p:cNvSpPr txBox="1"/>
          <p:nvPr>
            <p:ph type="title"/>
          </p:nvPr>
        </p:nvSpPr>
        <p:spPr>
          <a:xfrm>
            <a:off x="1562775" y="4626150"/>
            <a:ext cx="6257100" cy="381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1950">
                <a:latin typeface="Oswald"/>
                <a:ea typeface="Oswald"/>
                <a:cs typeface="Oswald"/>
                <a:sym typeface="Oswald"/>
              </a:rPr>
              <a:t>Gain certifications in NCCER Core Construction Curriculum</a:t>
            </a:r>
            <a:endParaRPr sz="2600">
              <a:latin typeface="Oswald"/>
              <a:ea typeface="Oswald"/>
              <a:cs typeface="Oswald"/>
              <a:sym typeface="Oswald"/>
            </a:endParaRPr>
          </a:p>
        </p:txBody>
      </p:sp>
      <p:sp>
        <p:nvSpPr>
          <p:cNvPr id="280" name="Google Shape;280;p8"/>
          <p:cNvSpPr txBox="1"/>
          <p:nvPr/>
        </p:nvSpPr>
        <p:spPr>
          <a:xfrm>
            <a:off x="1562775" y="5310850"/>
            <a:ext cx="4375500" cy="552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1950">
                <a:solidFill>
                  <a:schemeClr val="dk1"/>
                </a:solidFill>
                <a:latin typeface="Oswald"/>
                <a:ea typeface="Oswald"/>
                <a:cs typeface="Oswald"/>
                <a:sym typeface="Oswald"/>
              </a:rPr>
              <a:t>OSHA 10 Safety Certification</a:t>
            </a:r>
            <a:endParaRPr sz="1950">
              <a:latin typeface="Oswald"/>
              <a:ea typeface="Oswald"/>
              <a:cs typeface="Oswald"/>
              <a:sym typeface="Oswald"/>
            </a:endParaRPr>
          </a:p>
        </p:txBody>
      </p:sp>
      <p:sp>
        <p:nvSpPr>
          <p:cNvPr id="281" name="Google Shape;281;p8"/>
          <p:cNvSpPr/>
          <p:nvPr/>
        </p:nvSpPr>
        <p:spPr>
          <a:xfrm>
            <a:off x="952975" y="5957497"/>
            <a:ext cx="426300" cy="515700"/>
          </a:xfrm>
          <a:prstGeom prst="ellipse">
            <a:avLst/>
          </a:prstGeom>
          <a:noFill/>
          <a:ln cap="flat" cmpd="sng" w="762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282" name="Google Shape;282;p8"/>
          <p:cNvSpPr/>
          <p:nvPr/>
        </p:nvSpPr>
        <p:spPr>
          <a:xfrm rot="-2920755">
            <a:off x="987025" y="5970254"/>
            <a:ext cx="515695" cy="280720"/>
          </a:xfrm>
          <a:prstGeom prst="corner">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283" name="Google Shape;283;p8"/>
          <p:cNvSpPr txBox="1"/>
          <p:nvPr/>
        </p:nvSpPr>
        <p:spPr>
          <a:xfrm>
            <a:off x="1581900" y="5862350"/>
            <a:ext cx="8088600" cy="552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1950">
                <a:solidFill>
                  <a:schemeClr val="dk1"/>
                </a:solidFill>
                <a:latin typeface="Oswald"/>
                <a:ea typeface="Oswald"/>
                <a:cs typeface="Oswald"/>
                <a:sym typeface="Oswald"/>
              </a:rPr>
              <a:t>Experience the satisfaction and joy of looking at the end of the day at what your hands have created</a:t>
            </a:r>
            <a:endParaRPr sz="1950">
              <a:latin typeface="Oswald"/>
              <a:ea typeface="Oswald"/>
              <a:cs typeface="Oswald"/>
              <a:sym typeface="Oswa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87" name="Shape 287"/>
        <p:cNvGrpSpPr/>
        <p:nvPr/>
      </p:nvGrpSpPr>
      <p:grpSpPr>
        <a:xfrm>
          <a:off x="0" y="0"/>
          <a:ext cx="0" cy="0"/>
          <a:chOff x="0" y="0"/>
          <a:chExt cx="0" cy="0"/>
        </a:xfrm>
      </p:grpSpPr>
      <p:grpSp>
        <p:nvGrpSpPr>
          <p:cNvPr id="288" name="Google Shape;288;p9"/>
          <p:cNvGrpSpPr/>
          <p:nvPr/>
        </p:nvGrpSpPr>
        <p:grpSpPr>
          <a:xfrm flipH="1" rot="-375743">
            <a:off x="2944863" y="760483"/>
            <a:ext cx="3747048" cy="3747048"/>
            <a:chOff x="3963162" y="1010830"/>
            <a:chExt cx="2844359" cy="2844359"/>
          </a:xfrm>
        </p:grpSpPr>
        <p:sp>
          <p:nvSpPr>
            <p:cNvPr id="289" name="Google Shape;289;p9"/>
            <p:cNvSpPr/>
            <p:nvPr/>
          </p:nvSpPr>
          <p:spPr>
            <a:xfrm rot="1200000">
              <a:off x="4275748" y="1323417"/>
              <a:ext cx="2219186" cy="2219186"/>
            </a:xfrm>
            <a:custGeom>
              <a:rect b="b" l="l" r="r" t="t"/>
              <a:pathLst>
                <a:path extrusionOk="0" h="3040380" w="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solidFill>
              <a:srgbClr val="3F3F3F"/>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0" name="Google Shape;290;p9"/>
            <p:cNvSpPr/>
            <p:nvPr/>
          </p:nvSpPr>
          <p:spPr>
            <a:xfrm rot="1200000">
              <a:off x="4317462" y="1365131"/>
              <a:ext cx="2135758" cy="2135758"/>
            </a:xfrm>
            <a:custGeom>
              <a:rect b="b" l="l" r="r" t="t"/>
              <a:pathLst>
                <a:path extrusionOk="0" h="1874520" w="1874520">
                  <a:moveTo>
                    <a:pt x="739496" y="595923"/>
                  </a:moveTo>
                  <a:cubicBezTo>
                    <a:pt x="550981" y="705145"/>
                    <a:pt x="486701" y="946509"/>
                    <a:pt x="595923" y="1135024"/>
                  </a:cubicBezTo>
                  <a:cubicBezTo>
                    <a:pt x="705145" y="1323539"/>
                    <a:pt x="946509" y="1387819"/>
                    <a:pt x="1135024" y="1278597"/>
                  </a:cubicBezTo>
                  <a:cubicBezTo>
                    <a:pt x="1323539" y="1169375"/>
                    <a:pt x="1387819" y="928011"/>
                    <a:pt x="1278597" y="739496"/>
                  </a:cubicBezTo>
                  <a:cubicBezTo>
                    <a:pt x="1169375" y="550981"/>
                    <a:pt x="928011" y="486701"/>
                    <a:pt x="739496" y="595923"/>
                  </a:cubicBezTo>
                  <a:close/>
                  <a:moveTo>
                    <a:pt x="349309" y="212809"/>
                  </a:moveTo>
                  <a:lnTo>
                    <a:pt x="549487" y="318071"/>
                  </a:lnTo>
                  <a:cubicBezTo>
                    <a:pt x="558730" y="311181"/>
                    <a:pt x="568662" y="305287"/>
                    <a:pt x="578782" y="299598"/>
                  </a:cubicBezTo>
                  <a:cubicBezTo>
                    <a:pt x="640907" y="264673"/>
                    <a:pt x="705951" y="239798"/>
                    <a:pt x="772822" y="227822"/>
                  </a:cubicBezTo>
                  <a:lnTo>
                    <a:pt x="842125" y="4804"/>
                  </a:lnTo>
                  <a:lnTo>
                    <a:pt x="937260" y="0"/>
                  </a:lnTo>
                  <a:cubicBezTo>
                    <a:pt x="969377" y="0"/>
                    <a:pt x="1001116" y="1615"/>
                    <a:pt x="1032398" y="4804"/>
                  </a:cubicBezTo>
                  <a:lnTo>
                    <a:pt x="1101417" y="226909"/>
                  </a:lnTo>
                  <a:cubicBezTo>
                    <a:pt x="1180333" y="242653"/>
                    <a:pt x="1255615" y="273607"/>
                    <a:pt x="1322618" y="319342"/>
                  </a:cubicBezTo>
                  <a:lnTo>
                    <a:pt x="1525213" y="212810"/>
                  </a:lnTo>
                  <a:cubicBezTo>
                    <a:pt x="1578197" y="250355"/>
                    <a:pt x="1624168" y="296326"/>
                    <a:pt x="1661713" y="349310"/>
                  </a:cubicBezTo>
                  <a:lnTo>
                    <a:pt x="1556452" y="549486"/>
                  </a:lnTo>
                  <a:cubicBezTo>
                    <a:pt x="1563341" y="558729"/>
                    <a:pt x="1569235" y="568662"/>
                    <a:pt x="1574924" y="578781"/>
                  </a:cubicBezTo>
                  <a:cubicBezTo>
                    <a:pt x="1609849" y="640906"/>
                    <a:pt x="1634724" y="705951"/>
                    <a:pt x="1646701" y="772822"/>
                  </a:cubicBezTo>
                  <a:lnTo>
                    <a:pt x="1869716" y="842124"/>
                  </a:lnTo>
                  <a:lnTo>
                    <a:pt x="1874520" y="937260"/>
                  </a:lnTo>
                  <a:cubicBezTo>
                    <a:pt x="1874520" y="969377"/>
                    <a:pt x="1872905" y="1001117"/>
                    <a:pt x="1869716" y="1032399"/>
                  </a:cubicBezTo>
                  <a:lnTo>
                    <a:pt x="1647613" y="1101417"/>
                  </a:lnTo>
                  <a:cubicBezTo>
                    <a:pt x="1631869" y="1180333"/>
                    <a:pt x="1600915" y="1255615"/>
                    <a:pt x="1555180" y="1322618"/>
                  </a:cubicBezTo>
                  <a:lnTo>
                    <a:pt x="1661712" y="1525211"/>
                  </a:lnTo>
                  <a:cubicBezTo>
                    <a:pt x="1624167" y="1578195"/>
                    <a:pt x="1578196" y="1624166"/>
                    <a:pt x="1525211" y="1661712"/>
                  </a:cubicBezTo>
                  <a:lnTo>
                    <a:pt x="1325036" y="1556451"/>
                  </a:lnTo>
                  <a:cubicBezTo>
                    <a:pt x="1315793" y="1563341"/>
                    <a:pt x="1305860" y="1569235"/>
                    <a:pt x="1295741" y="1574924"/>
                  </a:cubicBezTo>
                  <a:cubicBezTo>
                    <a:pt x="1233616" y="1609849"/>
                    <a:pt x="1168571" y="1634724"/>
                    <a:pt x="1101700" y="1646700"/>
                  </a:cubicBezTo>
                  <a:lnTo>
                    <a:pt x="1032398" y="1869716"/>
                  </a:lnTo>
                  <a:lnTo>
                    <a:pt x="937260" y="1874520"/>
                  </a:lnTo>
                  <a:cubicBezTo>
                    <a:pt x="905144" y="1874520"/>
                    <a:pt x="873405" y="1872905"/>
                    <a:pt x="842124" y="1869716"/>
                  </a:cubicBezTo>
                  <a:lnTo>
                    <a:pt x="773105" y="1647612"/>
                  </a:lnTo>
                  <a:cubicBezTo>
                    <a:pt x="694189" y="1631869"/>
                    <a:pt x="618908" y="1600914"/>
                    <a:pt x="551905" y="1555180"/>
                  </a:cubicBezTo>
                  <a:lnTo>
                    <a:pt x="349310" y="1661713"/>
                  </a:lnTo>
                  <a:cubicBezTo>
                    <a:pt x="296326" y="1624168"/>
                    <a:pt x="250355" y="1578197"/>
                    <a:pt x="212810" y="1525212"/>
                  </a:cubicBezTo>
                  <a:lnTo>
                    <a:pt x="318071" y="1325035"/>
                  </a:lnTo>
                  <a:cubicBezTo>
                    <a:pt x="311181" y="1315792"/>
                    <a:pt x="305287" y="1305860"/>
                    <a:pt x="299598" y="1295740"/>
                  </a:cubicBezTo>
                  <a:cubicBezTo>
                    <a:pt x="264673" y="1233616"/>
                    <a:pt x="239799" y="1168571"/>
                    <a:pt x="227822" y="1101700"/>
                  </a:cubicBezTo>
                  <a:lnTo>
                    <a:pt x="4804" y="1032398"/>
                  </a:lnTo>
                  <a:lnTo>
                    <a:pt x="0" y="937260"/>
                  </a:lnTo>
                  <a:cubicBezTo>
                    <a:pt x="0" y="905144"/>
                    <a:pt x="1616" y="873405"/>
                    <a:pt x="4804" y="842124"/>
                  </a:cubicBezTo>
                  <a:lnTo>
                    <a:pt x="226910" y="773105"/>
                  </a:lnTo>
                  <a:cubicBezTo>
                    <a:pt x="242653" y="694189"/>
                    <a:pt x="273608" y="618908"/>
                    <a:pt x="319342" y="551905"/>
                  </a:cubicBezTo>
                  <a:lnTo>
                    <a:pt x="212809" y="349309"/>
                  </a:lnTo>
                  <a:cubicBezTo>
                    <a:pt x="250354" y="296325"/>
                    <a:pt x="296325" y="250354"/>
                    <a:pt x="349309" y="212809"/>
                  </a:cubicBezTo>
                  <a:close/>
                </a:path>
              </a:pathLst>
            </a:custGeom>
            <a:gradFill>
              <a:gsLst>
                <a:gs pos="0">
                  <a:srgbClr val="8296B0"/>
                </a:gs>
                <a:gs pos="100000">
                  <a:schemeClr val="accent1"/>
                </a:gs>
              </a:gsLst>
              <a:path path="circle">
                <a:fillToRect b="50%" l="50%" r="50%" t="50%"/>
              </a:path>
              <a:tileRect/>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1" name="Google Shape;291;p9"/>
            <p:cNvSpPr/>
            <p:nvPr/>
          </p:nvSpPr>
          <p:spPr>
            <a:xfrm rot="1200000">
              <a:off x="4758995" y="1408628"/>
              <a:ext cx="1793173" cy="1809385"/>
            </a:xfrm>
            <a:custGeom>
              <a:rect b="b" l="l" r="r" t="t"/>
              <a:pathLst>
                <a:path extrusionOk="0" h="1809385" w="1793173">
                  <a:moveTo>
                    <a:pt x="540264" y="10286"/>
                  </a:moveTo>
                  <a:lnTo>
                    <a:pt x="683581" y="0"/>
                  </a:lnTo>
                  <a:cubicBezTo>
                    <a:pt x="732193" y="0"/>
                    <a:pt x="780076" y="3126"/>
                    <a:pt x="826897" y="10287"/>
                  </a:cubicBezTo>
                  <a:lnTo>
                    <a:pt x="905875" y="255572"/>
                  </a:lnTo>
                  <a:cubicBezTo>
                    <a:pt x="985136" y="273260"/>
                    <a:pt x="1060829" y="304512"/>
                    <a:pt x="1129415" y="348963"/>
                  </a:cubicBezTo>
                  <a:lnTo>
                    <a:pt x="1359444" y="230987"/>
                  </a:lnTo>
                  <a:cubicBezTo>
                    <a:pt x="1436234" y="288678"/>
                    <a:pt x="1504495" y="356940"/>
                    <a:pt x="1562186" y="433730"/>
                  </a:cubicBezTo>
                  <a:lnTo>
                    <a:pt x="1445926" y="660414"/>
                  </a:lnTo>
                  <a:cubicBezTo>
                    <a:pt x="1449583" y="665192"/>
                    <a:pt x="1452574" y="670389"/>
                    <a:pt x="1455519" y="675628"/>
                  </a:cubicBezTo>
                  <a:cubicBezTo>
                    <a:pt x="1493688" y="743524"/>
                    <a:pt x="1521942" y="814300"/>
                    <a:pt x="1537074" y="887129"/>
                  </a:cubicBezTo>
                  <a:lnTo>
                    <a:pt x="1782887" y="966278"/>
                  </a:lnTo>
                  <a:cubicBezTo>
                    <a:pt x="1790047" y="1013098"/>
                    <a:pt x="1793174" y="1060981"/>
                    <a:pt x="1793173" y="1109593"/>
                  </a:cubicBezTo>
                  <a:cubicBezTo>
                    <a:pt x="1793174" y="1158206"/>
                    <a:pt x="1790047" y="1206089"/>
                    <a:pt x="1782887" y="1252909"/>
                  </a:cubicBezTo>
                  <a:lnTo>
                    <a:pt x="1537604" y="1331887"/>
                  </a:lnTo>
                  <a:cubicBezTo>
                    <a:pt x="1519916" y="1411149"/>
                    <a:pt x="1488663" y="1486842"/>
                    <a:pt x="1444212" y="1555429"/>
                  </a:cubicBezTo>
                  <a:lnTo>
                    <a:pt x="1562186" y="1785457"/>
                  </a:lnTo>
                  <a:lnTo>
                    <a:pt x="1541415" y="1809385"/>
                  </a:lnTo>
                  <a:cubicBezTo>
                    <a:pt x="1282525" y="1763268"/>
                    <a:pt x="1028742" y="1654791"/>
                    <a:pt x="802157" y="1490156"/>
                  </a:cubicBezTo>
                  <a:cubicBezTo>
                    <a:pt x="965712" y="1441296"/>
                    <a:pt x="1084035" y="1289263"/>
                    <a:pt x="1084035" y="1109593"/>
                  </a:cubicBezTo>
                  <a:cubicBezTo>
                    <a:pt x="1084035" y="888428"/>
                    <a:pt x="904746" y="709138"/>
                    <a:pt x="683580" y="709138"/>
                  </a:cubicBezTo>
                  <a:cubicBezTo>
                    <a:pt x="508801" y="709138"/>
                    <a:pt x="360173" y="821108"/>
                    <a:pt x="307122" y="977792"/>
                  </a:cubicBezTo>
                  <a:cubicBezTo>
                    <a:pt x="149161" y="745008"/>
                    <a:pt x="47166" y="492202"/>
                    <a:pt x="0" y="237686"/>
                  </a:cubicBezTo>
                  <a:cubicBezTo>
                    <a:pt x="2290" y="235086"/>
                    <a:pt x="4999" y="233030"/>
                    <a:pt x="7717" y="230988"/>
                  </a:cubicBezTo>
                  <a:lnTo>
                    <a:pt x="234405" y="347249"/>
                  </a:lnTo>
                  <a:cubicBezTo>
                    <a:pt x="239180" y="343592"/>
                    <a:pt x="244378" y="340602"/>
                    <a:pt x="249617" y="337656"/>
                  </a:cubicBezTo>
                  <a:cubicBezTo>
                    <a:pt x="317512" y="299488"/>
                    <a:pt x="388287" y="271234"/>
                    <a:pt x="461115" y="256103"/>
                  </a:cubicBezTo>
                  <a:close/>
                </a:path>
              </a:pathLst>
            </a:custGeom>
            <a:gradFill>
              <a:gsLst>
                <a:gs pos="0">
                  <a:srgbClr val="FFFFFF">
                    <a:alpha val="9803"/>
                  </a:srgbClr>
                </a:gs>
                <a:gs pos="100000">
                  <a:srgbClr val="FFFFFF">
                    <a:alpha val="40000"/>
                  </a:srgbClr>
                </a:gs>
              </a:gsLst>
              <a:lin ang="8100000"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292" name="Google Shape;292;p9"/>
          <p:cNvGrpSpPr/>
          <p:nvPr/>
        </p:nvGrpSpPr>
        <p:grpSpPr>
          <a:xfrm>
            <a:off x="1064297" y="4228391"/>
            <a:ext cx="1985096" cy="1463041"/>
            <a:chOff x="5946058" y="3027785"/>
            <a:chExt cx="2479510" cy="1463041"/>
          </a:xfrm>
        </p:grpSpPr>
        <p:sp>
          <p:nvSpPr>
            <p:cNvPr id="293" name="Google Shape;293;p9"/>
            <p:cNvSpPr/>
            <p:nvPr/>
          </p:nvSpPr>
          <p:spPr>
            <a:xfrm>
              <a:off x="5946058" y="3027785"/>
              <a:ext cx="2479510" cy="3657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Oswald"/>
                  <a:ea typeface="Oswald"/>
                  <a:cs typeface="Oswald"/>
                  <a:sym typeface="Oswald"/>
                </a:rPr>
                <a:t>THE BASICS</a:t>
              </a:r>
              <a:endParaRPr sz="1200">
                <a:latin typeface="Oswald"/>
                <a:ea typeface="Oswald"/>
                <a:cs typeface="Oswald"/>
                <a:sym typeface="Oswald"/>
              </a:endParaRPr>
            </a:p>
          </p:txBody>
        </p:sp>
        <p:sp>
          <p:nvSpPr>
            <p:cNvPr id="294" name="Google Shape;294;p9"/>
            <p:cNvSpPr/>
            <p:nvPr/>
          </p:nvSpPr>
          <p:spPr>
            <a:xfrm>
              <a:off x="5946058" y="3393546"/>
              <a:ext cx="2479510" cy="1097280"/>
            </a:xfrm>
            <a:prstGeom prst="rect">
              <a:avLst/>
            </a:prstGeom>
            <a:gradFill>
              <a:gsLst>
                <a:gs pos="0">
                  <a:srgbClr val="F2F2F2"/>
                </a:gs>
                <a:gs pos="100000">
                  <a:srgbClr val="BFBFBF"/>
                </a:gs>
              </a:gsLst>
              <a:lin ang="5400000" scaled="0"/>
            </a:gradFill>
            <a:ln>
              <a:noFill/>
            </a:ln>
          </p:spPr>
          <p:txBody>
            <a:bodyPr anchorCtr="0" anchor="t" bIns="91425" lIns="91425" spcFirstLastPara="1" rIns="91425" wrap="square" tIns="91425">
              <a:noAutofit/>
            </a:bodyPr>
            <a:lstStyle/>
            <a:p>
              <a:pPr indent="-176212" lvl="0" marL="176212" marR="0" rtl="0" algn="l">
                <a:spcBef>
                  <a:spcPts val="0"/>
                </a:spcBef>
                <a:spcAft>
                  <a:spcPts val="0"/>
                </a:spcAft>
                <a:buClr>
                  <a:srgbClr val="262626"/>
                </a:buClr>
                <a:buSzPts val="2000"/>
                <a:buFont typeface="Oswald"/>
                <a:buChar char="●"/>
              </a:pPr>
              <a:r>
                <a:rPr lang="en-US" sz="2000">
                  <a:solidFill>
                    <a:srgbClr val="262626"/>
                  </a:solidFill>
                  <a:latin typeface="Oswald"/>
                  <a:ea typeface="Oswald"/>
                  <a:cs typeface="Oswald"/>
                  <a:sym typeface="Oswald"/>
                </a:rPr>
                <a:t>Residential </a:t>
              </a:r>
              <a:endParaRPr sz="2000">
                <a:solidFill>
                  <a:srgbClr val="262626"/>
                </a:solidFill>
                <a:latin typeface="Oswald"/>
                <a:ea typeface="Oswald"/>
                <a:cs typeface="Oswald"/>
                <a:sym typeface="Oswald"/>
              </a:endParaRPr>
            </a:p>
            <a:p>
              <a:pPr indent="-176212" lvl="0" marL="176212" marR="0" rtl="0" algn="l">
                <a:spcBef>
                  <a:spcPts val="0"/>
                </a:spcBef>
                <a:spcAft>
                  <a:spcPts val="0"/>
                </a:spcAft>
                <a:buClr>
                  <a:srgbClr val="262626"/>
                </a:buClr>
                <a:buSzPts val="2000"/>
                <a:buFont typeface="Oswald"/>
                <a:buChar char="●"/>
              </a:pPr>
              <a:r>
                <a:rPr lang="en-US" sz="2000">
                  <a:solidFill>
                    <a:srgbClr val="262626"/>
                  </a:solidFill>
                  <a:latin typeface="Oswald"/>
                  <a:ea typeface="Oswald"/>
                  <a:cs typeface="Oswald"/>
                  <a:sym typeface="Oswald"/>
                </a:rPr>
                <a:t>Tools</a:t>
              </a:r>
              <a:endParaRPr sz="2000">
                <a:solidFill>
                  <a:srgbClr val="262626"/>
                </a:solidFill>
                <a:latin typeface="Oswald"/>
                <a:ea typeface="Oswald"/>
                <a:cs typeface="Oswald"/>
                <a:sym typeface="Oswald"/>
              </a:endParaRPr>
            </a:p>
            <a:p>
              <a:pPr indent="-176213" lvl="0" marL="176213" marR="0" rtl="0" algn="l">
                <a:spcBef>
                  <a:spcPts val="0"/>
                </a:spcBef>
                <a:spcAft>
                  <a:spcPts val="0"/>
                </a:spcAft>
                <a:buClr>
                  <a:srgbClr val="262626"/>
                </a:buClr>
                <a:buSzPts val="2000"/>
                <a:buFont typeface="Oswald"/>
                <a:buChar char="●"/>
              </a:pPr>
              <a:r>
                <a:rPr lang="en-US" sz="2000">
                  <a:solidFill>
                    <a:srgbClr val="262626"/>
                  </a:solidFill>
                  <a:latin typeface="Oswald"/>
                  <a:ea typeface="Oswald"/>
                  <a:cs typeface="Oswald"/>
                  <a:sym typeface="Oswald"/>
                </a:rPr>
                <a:t>Materials</a:t>
              </a:r>
              <a:endParaRPr sz="2000">
                <a:solidFill>
                  <a:srgbClr val="262626"/>
                </a:solidFill>
                <a:latin typeface="Oswald"/>
                <a:ea typeface="Oswald"/>
                <a:cs typeface="Oswald"/>
                <a:sym typeface="Oswald"/>
              </a:endParaRPr>
            </a:p>
          </p:txBody>
        </p:sp>
      </p:grpSp>
      <p:grpSp>
        <p:nvGrpSpPr>
          <p:cNvPr id="295" name="Google Shape;295;p9"/>
          <p:cNvGrpSpPr/>
          <p:nvPr/>
        </p:nvGrpSpPr>
        <p:grpSpPr>
          <a:xfrm>
            <a:off x="3321484" y="4228406"/>
            <a:ext cx="2642166" cy="1947308"/>
            <a:chOff x="5946058" y="3027785"/>
            <a:chExt cx="2479510" cy="1463041"/>
          </a:xfrm>
        </p:grpSpPr>
        <p:sp>
          <p:nvSpPr>
            <p:cNvPr id="296" name="Google Shape;296;p9"/>
            <p:cNvSpPr/>
            <p:nvPr/>
          </p:nvSpPr>
          <p:spPr>
            <a:xfrm>
              <a:off x="5946058" y="3027785"/>
              <a:ext cx="2479510" cy="3657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Oswald"/>
                  <a:ea typeface="Oswald"/>
                  <a:cs typeface="Oswald"/>
                  <a:sym typeface="Oswald"/>
                </a:rPr>
                <a:t>IN ADDITION</a:t>
              </a:r>
              <a:r>
                <a:rPr lang="en-US" sz="1800">
                  <a:solidFill>
                    <a:srgbClr val="FFFFFF"/>
                  </a:solidFill>
                  <a:latin typeface="Calibri"/>
                  <a:ea typeface="Calibri"/>
                  <a:cs typeface="Calibri"/>
                  <a:sym typeface="Calibri"/>
                </a:rPr>
                <a:t> </a:t>
              </a:r>
              <a:endParaRPr/>
            </a:p>
          </p:txBody>
        </p:sp>
        <p:sp>
          <p:nvSpPr>
            <p:cNvPr id="297" name="Google Shape;297;p9"/>
            <p:cNvSpPr/>
            <p:nvPr/>
          </p:nvSpPr>
          <p:spPr>
            <a:xfrm>
              <a:off x="5946058" y="3393546"/>
              <a:ext cx="2479510" cy="1097280"/>
            </a:xfrm>
            <a:prstGeom prst="rect">
              <a:avLst/>
            </a:prstGeom>
            <a:gradFill>
              <a:gsLst>
                <a:gs pos="0">
                  <a:srgbClr val="F2F2F2"/>
                </a:gs>
                <a:gs pos="100000">
                  <a:srgbClr val="BFBFBF"/>
                </a:gs>
              </a:gsLst>
              <a:lin ang="5400000" scaled="0"/>
            </a:gradFill>
            <a:ln>
              <a:noFill/>
            </a:ln>
          </p:spPr>
          <p:txBody>
            <a:bodyPr anchorCtr="0" anchor="t" bIns="91425" lIns="91425" spcFirstLastPara="1" rIns="91425" wrap="square" tIns="91425">
              <a:noAutofit/>
            </a:bodyPr>
            <a:lstStyle/>
            <a:p>
              <a:pPr indent="-176212" lvl="0" marL="176212" marR="0" rtl="0" algn="l">
                <a:spcBef>
                  <a:spcPts val="0"/>
                </a:spcBef>
                <a:spcAft>
                  <a:spcPts val="0"/>
                </a:spcAft>
                <a:buClr>
                  <a:srgbClr val="262626"/>
                </a:buClr>
                <a:buSzPts val="2000"/>
                <a:buFont typeface="Oswald"/>
                <a:buChar char="●"/>
              </a:pPr>
              <a:r>
                <a:rPr lang="en-US" sz="2000">
                  <a:solidFill>
                    <a:srgbClr val="262626"/>
                  </a:solidFill>
                  <a:latin typeface="Oswald"/>
                  <a:ea typeface="Oswald"/>
                  <a:cs typeface="Oswald"/>
                  <a:sym typeface="Oswald"/>
                </a:rPr>
                <a:t>Blueprints (plan)</a:t>
              </a:r>
              <a:endParaRPr sz="2000">
                <a:solidFill>
                  <a:srgbClr val="262626"/>
                </a:solidFill>
                <a:latin typeface="Oswald"/>
                <a:ea typeface="Oswald"/>
                <a:cs typeface="Oswald"/>
                <a:sym typeface="Oswald"/>
              </a:endParaRPr>
            </a:p>
            <a:p>
              <a:pPr indent="-176212" lvl="0" marL="176212" marR="0" rtl="0" algn="l">
                <a:spcBef>
                  <a:spcPts val="0"/>
                </a:spcBef>
                <a:spcAft>
                  <a:spcPts val="0"/>
                </a:spcAft>
                <a:buClr>
                  <a:srgbClr val="262626"/>
                </a:buClr>
                <a:buSzPts val="2000"/>
                <a:buFont typeface="Oswald"/>
                <a:buChar char="●"/>
              </a:pPr>
              <a:r>
                <a:rPr lang="en-US" sz="2000">
                  <a:solidFill>
                    <a:srgbClr val="262626"/>
                  </a:solidFill>
                  <a:latin typeface="Oswald"/>
                  <a:ea typeface="Oswald"/>
                  <a:cs typeface="Oswald"/>
                  <a:sym typeface="Oswald"/>
                </a:rPr>
                <a:t>Construction Math</a:t>
              </a:r>
              <a:endParaRPr sz="2000">
                <a:solidFill>
                  <a:srgbClr val="262626"/>
                </a:solidFill>
                <a:latin typeface="Oswald"/>
                <a:ea typeface="Oswald"/>
                <a:cs typeface="Oswald"/>
                <a:sym typeface="Oswald"/>
              </a:endParaRPr>
            </a:p>
            <a:p>
              <a:pPr indent="-176213" lvl="0" marL="176213" marR="0" rtl="0" algn="l">
                <a:spcBef>
                  <a:spcPts val="0"/>
                </a:spcBef>
                <a:spcAft>
                  <a:spcPts val="0"/>
                </a:spcAft>
                <a:buClr>
                  <a:srgbClr val="262626"/>
                </a:buClr>
                <a:buSzPts val="2000"/>
                <a:buFont typeface="Oswald"/>
                <a:buChar char="●"/>
              </a:pPr>
              <a:r>
                <a:rPr lang="en-US" sz="2000">
                  <a:solidFill>
                    <a:srgbClr val="262626"/>
                  </a:solidFill>
                  <a:latin typeface="Oswald"/>
                  <a:ea typeface="Oswald"/>
                  <a:cs typeface="Oswald"/>
                  <a:sym typeface="Oswald"/>
                </a:rPr>
                <a:t>Site Prep and Foundations</a:t>
              </a:r>
              <a:endParaRPr sz="2000">
                <a:solidFill>
                  <a:srgbClr val="262626"/>
                </a:solidFill>
                <a:latin typeface="Oswald"/>
                <a:ea typeface="Oswald"/>
                <a:cs typeface="Oswald"/>
                <a:sym typeface="Oswald"/>
              </a:endParaRPr>
            </a:p>
          </p:txBody>
        </p:sp>
      </p:grpSp>
      <p:grpSp>
        <p:nvGrpSpPr>
          <p:cNvPr id="298" name="Google Shape;298;p9"/>
          <p:cNvGrpSpPr/>
          <p:nvPr/>
        </p:nvGrpSpPr>
        <p:grpSpPr>
          <a:xfrm>
            <a:off x="8602353" y="4228353"/>
            <a:ext cx="1985088" cy="1463111"/>
            <a:chOff x="5367304" y="1323485"/>
            <a:chExt cx="2479500" cy="1463111"/>
          </a:xfrm>
        </p:grpSpPr>
        <p:sp>
          <p:nvSpPr>
            <p:cNvPr id="299" name="Google Shape;299;p9"/>
            <p:cNvSpPr/>
            <p:nvPr/>
          </p:nvSpPr>
          <p:spPr>
            <a:xfrm>
              <a:off x="5367304" y="1323485"/>
              <a:ext cx="2479500" cy="365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FFFFFF"/>
                  </a:solidFill>
                  <a:latin typeface="Oswald"/>
                  <a:ea typeface="Oswald"/>
                  <a:cs typeface="Oswald"/>
                  <a:sym typeface="Oswald"/>
                </a:rPr>
                <a:t>WE ALSO COVER</a:t>
              </a:r>
              <a:endParaRPr sz="1200">
                <a:latin typeface="Oswald"/>
                <a:ea typeface="Oswald"/>
                <a:cs typeface="Oswald"/>
                <a:sym typeface="Oswald"/>
              </a:endParaRPr>
            </a:p>
          </p:txBody>
        </p:sp>
        <p:sp>
          <p:nvSpPr>
            <p:cNvPr id="300" name="Google Shape;300;p9"/>
            <p:cNvSpPr/>
            <p:nvPr/>
          </p:nvSpPr>
          <p:spPr>
            <a:xfrm>
              <a:off x="5367304" y="1689196"/>
              <a:ext cx="2479500" cy="1097400"/>
            </a:xfrm>
            <a:prstGeom prst="rect">
              <a:avLst/>
            </a:prstGeom>
            <a:gradFill>
              <a:gsLst>
                <a:gs pos="0">
                  <a:srgbClr val="F2F2F2"/>
                </a:gs>
                <a:gs pos="100000">
                  <a:srgbClr val="BFBFBF"/>
                </a:gs>
              </a:gsLst>
              <a:lin ang="5400000" scaled="0"/>
            </a:gradFill>
            <a:ln>
              <a:noFill/>
            </a:ln>
          </p:spPr>
          <p:txBody>
            <a:bodyPr anchorCtr="0" anchor="t" bIns="91425" lIns="91425" spcFirstLastPara="1" rIns="91425" wrap="square" tIns="91425">
              <a:noAutofit/>
            </a:bodyPr>
            <a:lstStyle/>
            <a:p>
              <a:pPr indent="-169862" lvl="0" marL="176212" marR="0" rtl="0" algn="l">
                <a:spcBef>
                  <a:spcPts val="0"/>
                </a:spcBef>
                <a:spcAft>
                  <a:spcPts val="0"/>
                </a:spcAft>
                <a:buClr>
                  <a:srgbClr val="262626"/>
                </a:buClr>
                <a:buSzPts val="1900"/>
                <a:buFont typeface="Oswald"/>
                <a:buChar char="●"/>
              </a:pPr>
              <a:r>
                <a:rPr lang="en-US" sz="1900">
                  <a:solidFill>
                    <a:srgbClr val="262626"/>
                  </a:solidFill>
                  <a:latin typeface="Oswald"/>
                  <a:ea typeface="Oswald"/>
                  <a:cs typeface="Oswald"/>
                  <a:sym typeface="Oswald"/>
                </a:rPr>
                <a:t>Roofing</a:t>
              </a:r>
              <a:endParaRPr sz="1900">
                <a:solidFill>
                  <a:srgbClr val="262626"/>
                </a:solidFill>
                <a:latin typeface="Oswald"/>
                <a:ea typeface="Oswald"/>
                <a:cs typeface="Oswald"/>
                <a:sym typeface="Oswald"/>
              </a:endParaRPr>
            </a:p>
            <a:p>
              <a:pPr indent="-169862" lvl="0" marL="176212" marR="0" rtl="0" algn="l">
                <a:spcBef>
                  <a:spcPts val="0"/>
                </a:spcBef>
                <a:spcAft>
                  <a:spcPts val="0"/>
                </a:spcAft>
                <a:buClr>
                  <a:srgbClr val="262626"/>
                </a:buClr>
                <a:buSzPts val="1900"/>
                <a:buFont typeface="Oswald"/>
                <a:buChar char="●"/>
              </a:pPr>
              <a:r>
                <a:rPr lang="en-US" sz="1900">
                  <a:solidFill>
                    <a:srgbClr val="262626"/>
                  </a:solidFill>
                  <a:latin typeface="Oswald"/>
                  <a:ea typeface="Oswald"/>
                  <a:cs typeface="Oswald"/>
                  <a:sym typeface="Oswald"/>
                </a:rPr>
                <a:t>Floor, Wall and Roof Framing</a:t>
              </a:r>
              <a:endParaRPr sz="1300">
                <a:latin typeface="Oswald"/>
                <a:ea typeface="Oswald"/>
                <a:cs typeface="Oswald"/>
                <a:sym typeface="Oswald"/>
              </a:endParaRPr>
            </a:p>
          </p:txBody>
        </p:sp>
      </p:grpSp>
      <p:grpSp>
        <p:nvGrpSpPr>
          <p:cNvPr id="301" name="Google Shape;301;p9"/>
          <p:cNvGrpSpPr/>
          <p:nvPr/>
        </p:nvGrpSpPr>
        <p:grpSpPr>
          <a:xfrm>
            <a:off x="6341860" y="4228378"/>
            <a:ext cx="1985096" cy="1947359"/>
            <a:chOff x="5946058" y="3027785"/>
            <a:chExt cx="2479510" cy="1947359"/>
          </a:xfrm>
        </p:grpSpPr>
        <p:sp>
          <p:nvSpPr>
            <p:cNvPr id="302" name="Google Shape;302;p9"/>
            <p:cNvSpPr/>
            <p:nvPr/>
          </p:nvSpPr>
          <p:spPr>
            <a:xfrm>
              <a:off x="5946058" y="3027785"/>
              <a:ext cx="2479510" cy="3657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00">
                  <a:solidFill>
                    <a:srgbClr val="FFFFFF"/>
                  </a:solidFill>
                  <a:latin typeface="Oswald"/>
                  <a:ea typeface="Oswald"/>
                  <a:cs typeface="Oswald"/>
                  <a:sym typeface="Oswald"/>
                </a:rPr>
                <a:t>WE COVER</a:t>
              </a:r>
              <a:endParaRPr sz="1300">
                <a:latin typeface="Oswald"/>
                <a:ea typeface="Oswald"/>
                <a:cs typeface="Oswald"/>
                <a:sym typeface="Oswald"/>
              </a:endParaRPr>
            </a:p>
          </p:txBody>
        </p:sp>
        <p:sp>
          <p:nvSpPr>
            <p:cNvPr id="303" name="Google Shape;303;p9"/>
            <p:cNvSpPr/>
            <p:nvPr/>
          </p:nvSpPr>
          <p:spPr>
            <a:xfrm>
              <a:off x="5946060" y="3393544"/>
              <a:ext cx="2479500" cy="1581600"/>
            </a:xfrm>
            <a:prstGeom prst="rect">
              <a:avLst/>
            </a:prstGeom>
            <a:gradFill>
              <a:gsLst>
                <a:gs pos="0">
                  <a:srgbClr val="F2F2F2"/>
                </a:gs>
                <a:gs pos="100000">
                  <a:srgbClr val="BFBFBF"/>
                </a:gs>
              </a:gsLst>
              <a:lin ang="5400000" scaled="0"/>
            </a:gradFill>
            <a:ln>
              <a:noFill/>
            </a:ln>
          </p:spPr>
          <p:txBody>
            <a:bodyPr anchorCtr="0" anchor="t" bIns="91425" lIns="91425" spcFirstLastPara="1" rIns="91425" wrap="square" tIns="91425">
              <a:noAutofit/>
            </a:bodyPr>
            <a:lstStyle/>
            <a:p>
              <a:pPr indent="-163512" lvl="0" marL="176212" marR="0" rtl="0" algn="l">
                <a:spcBef>
                  <a:spcPts val="0"/>
                </a:spcBef>
                <a:spcAft>
                  <a:spcPts val="0"/>
                </a:spcAft>
                <a:buClr>
                  <a:srgbClr val="262626"/>
                </a:buClr>
                <a:buSzPts val="1800"/>
                <a:buFont typeface="Oswald"/>
                <a:buChar char="●"/>
              </a:pPr>
              <a:r>
                <a:rPr lang="en-US" sz="1800">
                  <a:solidFill>
                    <a:srgbClr val="262626"/>
                  </a:solidFill>
                  <a:latin typeface="Oswald"/>
                  <a:ea typeface="Oswald"/>
                  <a:cs typeface="Oswald"/>
                  <a:sym typeface="Oswald"/>
                </a:rPr>
                <a:t>Electrical</a:t>
              </a:r>
              <a:endParaRPr sz="1800">
                <a:solidFill>
                  <a:srgbClr val="262626"/>
                </a:solidFill>
                <a:latin typeface="Oswald"/>
                <a:ea typeface="Oswald"/>
                <a:cs typeface="Oswald"/>
                <a:sym typeface="Oswald"/>
              </a:endParaRPr>
            </a:p>
            <a:p>
              <a:pPr indent="-163512" lvl="0" marL="176212" marR="0" rtl="0" algn="l">
                <a:spcBef>
                  <a:spcPts val="0"/>
                </a:spcBef>
                <a:spcAft>
                  <a:spcPts val="0"/>
                </a:spcAft>
                <a:buClr>
                  <a:srgbClr val="262626"/>
                </a:buClr>
                <a:buSzPts val="1800"/>
                <a:buFont typeface="Oswald"/>
                <a:buChar char="●"/>
              </a:pPr>
              <a:r>
                <a:rPr lang="en-US" sz="1800">
                  <a:solidFill>
                    <a:srgbClr val="262626"/>
                  </a:solidFill>
                  <a:latin typeface="Oswald"/>
                  <a:ea typeface="Oswald"/>
                  <a:cs typeface="Oswald"/>
                  <a:sym typeface="Oswald"/>
                </a:rPr>
                <a:t>Plumbing</a:t>
              </a:r>
              <a:endParaRPr sz="1800">
                <a:solidFill>
                  <a:srgbClr val="262626"/>
                </a:solidFill>
                <a:latin typeface="Oswald"/>
                <a:ea typeface="Oswald"/>
                <a:cs typeface="Oswald"/>
                <a:sym typeface="Oswald"/>
              </a:endParaRPr>
            </a:p>
            <a:p>
              <a:pPr indent="-163512" lvl="0" marL="176212" marR="0" rtl="0" algn="l">
                <a:spcBef>
                  <a:spcPts val="0"/>
                </a:spcBef>
                <a:spcAft>
                  <a:spcPts val="0"/>
                </a:spcAft>
                <a:buClr>
                  <a:srgbClr val="262626"/>
                </a:buClr>
                <a:buSzPts val="1800"/>
                <a:buFont typeface="Oswald"/>
                <a:buChar char="●"/>
              </a:pPr>
              <a:r>
                <a:rPr lang="en-US" sz="1800">
                  <a:solidFill>
                    <a:srgbClr val="262626"/>
                  </a:solidFill>
                  <a:latin typeface="Oswald"/>
                  <a:ea typeface="Oswald"/>
                  <a:cs typeface="Oswald"/>
                  <a:sym typeface="Oswald"/>
                </a:rPr>
                <a:t>Drywall</a:t>
              </a:r>
              <a:endParaRPr sz="1800">
                <a:solidFill>
                  <a:srgbClr val="262626"/>
                </a:solidFill>
                <a:latin typeface="Oswald"/>
                <a:ea typeface="Oswald"/>
                <a:cs typeface="Oswald"/>
                <a:sym typeface="Oswald"/>
              </a:endParaRPr>
            </a:p>
            <a:p>
              <a:pPr indent="-163512" lvl="0" marL="176212" marR="0" rtl="0" algn="l">
                <a:spcBef>
                  <a:spcPts val="0"/>
                </a:spcBef>
                <a:spcAft>
                  <a:spcPts val="0"/>
                </a:spcAft>
                <a:buClr>
                  <a:srgbClr val="262626"/>
                </a:buClr>
                <a:buSzPts val="1800"/>
                <a:buFont typeface="Oswald"/>
                <a:buChar char="●"/>
              </a:pPr>
              <a:r>
                <a:rPr lang="en-US" sz="1800">
                  <a:solidFill>
                    <a:srgbClr val="262626"/>
                  </a:solidFill>
                  <a:latin typeface="Oswald"/>
                  <a:ea typeface="Oswald"/>
                  <a:cs typeface="Oswald"/>
                  <a:sym typeface="Oswald"/>
                </a:rPr>
                <a:t>Interior Finish</a:t>
              </a:r>
              <a:endParaRPr sz="1800">
                <a:solidFill>
                  <a:srgbClr val="262626"/>
                </a:solidFill>
                <a:latin typeface="Oswald"/>
                <a:ea typeface="Oswald"/>
                <a:cs typeface="Oswald"/>
                <a:sym typeface="Oswald"/>
              </a:endParaRPr>
            </a:p>
            <a:p>
              <a:pPr indent="-163513" lvl="0" marL="176213" marR="0" rtl="0" algn="l">
                <a:spcBef>
                  <a:spcPts val="0"/>
                </a:spcBef>
                <a:spcAft>
                  <a:spcPts val="0"/>
                </a:spcAft>
                <a:buClr>
                  <a:srgbClr val="262626"/>
                </a:buClr>
                <a:buSzPts val="1800"/>
                <a:buFont typeface="Oswald"/>
                <a:buChar char="●"/>
              </a:pPr>
              <a:r>
                <a:rPr lang="en-US" sz="1800">
                  <a:solidFill>
                    <a:srgbClr val="262626"/>
                  </a:solidFill>
                  <a:latin typeface="Oswald"/>
                  <a:ea typeface="Oswald"/>
                  <a:cs typeface="Oswald"/>
                  <a:sym typeface="Oswald"/>
                </a:rPr>
                <a:t>Painting</a:t>
              </a:r>
              <a:endParaRPr sz="1800">
                <a:solidFill>
                  <a:srgbClr val="262626"/>
                </a:solidFill>
                <a:latin typeface="Oswald"/>
                <a:ea typeface="Oswald"/>
                <a:cs typeface="Oswald"/>
                <a:sym typeface="Oswald"/>
              </a:endParaRPr>
            </a:p>
          </p:txBody>
        </p:sp>
      </p:grpSp>
      <p:grpSp>
        <p:nvGrpSpPr>
          <p:cNvPr id="304" name="Google Shape;304;p9"/>
          <p:cNvGrpSpPr/>
          <p:nvPr/>
        </p:nvGrpSpPr>
        <p:grpSpPr>
          <a:xfrm flipH="1" rot="-599206">
            <a:off x="963836" y="1567317"/>
            <a:ext cx="2625879" cy="2625879"/>
            <a:chOff x="3963162" y="1010830"/>
            <a:chExt cx="2844359" cy="2844359"/>
          </a:xfrm>
        </p:grpSpPr>
        <p:sp>
          <p:nvSpPr>
            <p:cNvPr id="305" name="Google Shape;305;p9"/>
            <p:cNvSpPr/>
            <p:nvPr/>
          </p:nvSpPr>
          <p:spPr>
            <a:xfrm rot="1200000">
              <a:off x="4275748" y="1323417"/>
              <a:ext cx="2219186" cy="2219186"/>
            </a:xfrm>
            <a:custGeom>
              <a:rect b="b" l="l" r="r" t="t"/>
              <a:pathLst>
                <a:path extrusionOk="0" h="3040380" w="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solidFill>
              <a:srgbClr val="3F3F3F"/>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6" name="Google Shape;306;p9"/>
            <p:cNvSpPr/>
            <p:nvPr/>
          </p:nvSpPr>
          <p:spPr>
            <a:xfrm rot="1200000">
              <a:off x="4317462" y="1365131"/>
              <a:ext cx="2135758" cy="2135758"/>
            </a:xfrm>
            <a:custGeom>
              <a:rect b="b" l="l" r="r" t="t"/>
              <a:pathLst>
                <a:path extrusionOk="0" h="1874520" w="1874520">
                  <a:moveTo>
                    <a:pt x="739496" y="595923"/>
                  </a:moveTo>
                  <a:cubicBezTo>
                    <a:pt x="550981" y="705145"/>
                    <a:pt x="486701" y="946509"/>
                    <a:pt x="595923" y="1135024"/>
                  </a:cubicBezTo>
                  <a:cubicBezTo>
                    <a:pt x="705145" y="1323539"/>
                    <a:pt x="946509" y="1387819"/>
                    <a:pt x="1135024" y="1278597"/>
                  </a:cubicBezTo>
                  <a:cubicBezTo>
                    <a:pt x="1323539" y="1169375"/>
                    <a:pt x="1387819" y="928011"/>
                    <a:pt x="1278597" y="739496"/>
                  </a:cubicBezTo>
                  <a:cubicBezTo>
                    <a:pt x="1169375" y="550981"/>
                    <a:pt x="928011" y="486701"/>
                    <a:pt x="739496" y="595923"/>
                  </a:cubicBezTo>
                  <a:close/>
                  <a:moveTo>
                    <a:pt x="349309" y="212809"/>
                  </a:moveTo>
                  <a:lnTo>
                    <a:pt x="549487" y="318071"/>
                  </a:lnTo>
                  <a:cubicBezTo>
                    <a:pt x="558730" y="311181"/>
                    <a:pt x="568662" y="305287"/>
                    <a:pt x="578782" y="299598"/>
                  </a:cubicBezTo>
                  <a:cubicBezTo>
                    <a:pt x="640907" y="264673"/>
                    <a:pt x="705951" y="239798"/>
                    <a:pt x="772822" y="227822"/>
                  </a:cubicBezTo>
                  <a:lnTo>
                    <a:pt x="842125" y="4804"/>
                  </a:lnTo>
                  <a:lnTo>
                    <a:pt x="937260" y="0"/>
                  </a:lnTo>
                  <a:cubicBezTo>
                    <a:pt x="969377" y="0"/>
                    <a:pt x="1001116" y="1615"/>
                    <a:pt x="1032398" y="4804"/>
                  </a:cubicBezTo>
                  <a:lnTo>
                    <a:pt x="1101417" y="226909"/>
                  </a:lnTo>
                  <a:cubicBezTo>
                    <a:pt x="1180333" y="242653"/>
                    <a:pt x="1255615" y="273607"/>
                    <a:pt x="1322618" y="319342"/>
                  </a:cubicBezTo>
                  <a:lnTo>
                    <a:pt x="1525213" y="212810"/>
                  </a:lnTo>
                  <a:cubicBezTo>
                    <a:pt x="1578197" y="250355"/>
                    <a:pt x="1624168" y="296326"/>
                    <a:pt x="1661713" y="349310"/>
                  </a:cubicBezTo>
                  <a:lnTo>
                    <a:pt x="1556452" y="549486"/>
                  </a:lnTo>
                  <a:cubicBezTo>
                    <a:pt x="1563341" y="558729"/>
                    <a:pt x="1569235" y="568662"/>
                    <a:pt x="1574924" y="578781"/>
                  </a:cubicBezTo>
                  <a:cubicBezTo>
                    <a:pt x="1609849" y="640906"/>
                    <a:pt x="1634724" y="705951"/>
                    <a:pt x="1646701" y="772822"/>
                  </a:cubicBezTo>
                  <a:lnTo>
                    <a:pt x="1869716" y="842124"/>
                  </a:lnTo>
                  <a:lnTo>
                    <a:pt x="1874520" y="937260"/>
                  </a:lnTo>
                  <a:cubicBezTo>
                    <a:pt x="1874520" y="969377"/>
                    <a:pt x="1872905" y="1001117"/>
                    <a:pt x="1869716" y="1032399"/>
                  </a:cubicBezTo>
                  <a:lnTo>
                    <a:pt x="1647613" y="1101417"/>
                  </a:lnTo>
                  <a:cubicBezTo>
                    <a:pt x="1631869" y="1180333"/>
                    <a:pt x="1600915" y="1255615"/>
                    <a:pt x="1555180" y="1322618"/>
                  </a:cubicBezTo>
                  <a:lnTo>
                    <a:pt x="1661712" y="1525211"/>
                  </a:lnTo>
                  <a:cubicBezTo>
                    <a:pt x="1624167" y="1578195"/>
                    <a:pt x="1578196" y="1624166"/>
                    <a:pt x="1525211" y="1661712"/>
                  </a:cubicBezTo>
                  <a:lnTo>
                    <a:pt x="1325036" y="1556451"/>
                  </a:lnTo>
                  <a:cubicBezTo>
                    <a:pt x="1315793" y="1563341"/>
                    <a:pt x="1305860" y="1569235"/>
                    <a:pt x="1295741" y="1574924"/>
                  </a:cubicBezTo>
                  <a:cubicBezTo>
                    <a:pt x="1233616" y="1609849"/>
                    <a:pt x="1168571" y="1634724"/>
                    <a:pt x="1101700" y="1646700"/>
                  </a:cubicBezTo>
                  <a:lnTo>
                    <a:pt x="1032398" y="1869716"/>
                  </a:lnTo>
                  <a:lnTo>
                    <a:pt x="937260" y="1874520"/>
                  </a:lnTo>
                  <a:cubicBezTo>
                    <a:pt x="905144" y="1874520"/>
                    <a:pt x="873405" y="1872905"/>
                    <a:pt x="842124" y="1869716"/>
                  </a:cubicBezTo>
                  <a:lnTo>
                    <a:pt x="773105" y="1647612"/>
                  </a:lnTo>
                  <a:cubicBezTo>
                    <a:pt x="694189" y="1631869"/>
                    <a:pt x="618908" y="1600914"/>
                    <a:pt x="551905" y="1555180"/>
                  </a:cubicBezTo>
                  <a:lnTo>
                    <a:pt x="349310" y="1661713"/>
                  </a:lnTo>
                  <a:cubicBezTo>
                    <a:pt x="296326" y="1624168"/>
                    <a:pt x="250355" y="1578197"/>
                    <a:pt x="212810" y="1525212"/>
                  </a:cubicBezTo>
                  <a:lnTo>
                    <a:pt x="318071" y="1325035"/>
                  </a:lnTo>
                  <a:cubicBezTo>
                    <a:pt x="311181" y="1315792"/>
                    <a:pt x="305287" y="1305860"/>
                    <a:pt x="299598" y="1295740"/>
                  </a:cubicBezTo>
                  <a:cubicBezTo>
                    <a:pt x="264673" y="1233616"/>
                    <a:pt x="239799" y="1168571"/>
                    <a:pt x="227822" y="1101700"/>
                  </a:cubicBezTo>
                  <a:lnTo>
                    <a:pt x="4804" y="1032398"/>
                  </a:lnTo>
                  <a:lnTo>
                    <a:pt x="0" y="937260"/>
                  </a:lnTo>
                  <a:cubicBezTo>
                    <a:pt x="0" y="905144"/>
                    <a:pt x="1616" y="873405"/>
                    <a:pt x="4804" y="842124"/>
                  </a:cubicBezTo>
                  <a:lnTo>
                    <a:pt x="226910" y="773105"/>
                  </a:lnTo>
                  <a:cubicBezTo>
                    <a:pt x="242653" y="694189"/>
                    <a:pt x="273608" y="618908"/>
                    <a:pt x="319342" y="551905"/>
                  </a:cubicBezTo>
                  <a:lnTo>
                    <a:pt x="212809" y="349309"/>
                  </a:lnTo>
                  <a:cubicBezTo>
                    <a:pt x="250354" y="296325"/>
                    <a:pt x="296325" y="250354"/>
                    <a:pt x="349309" y="212809"/>
                  </a:cubicBezTo>
                  <a:close/>
                </a:path>
              </a:pathLst>
            </a:custGeom>
            <a:gradFill>
              <a:gsLst>
                <a:gs pos="0">
                  <a:srgbClr val="BFBFBF"/>
                </a:gs>
                <a:gs pos="100000">
                  <a:srgbClr val="7F7F7F"/>
                </a:gs>
              </a:gsLst>
              <a:path path="circle">
                <a:fillToRect b="50%" l="50%" r="50%" t="50%"/>
              </a:path>
              <a:tileRect/>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7" name="Google Shape;307;p9"/>
            <p:cNvSpPr/>
            <p:nvPr/>
          </p:nvSpPr>
          <p:spPr>
            <a:xfrm rot="1200000">
              <a:off x="4758995" y="1408628"/>
              <a:ext cx="1793173" cy="1809385"/>
            </a:xfrm>
            <a:custGeom>
              <a:rect b="b" l="l" r="r" t="t"/>
              <a:pathLst>
                <a:path extrusionOk="0" h="1809385" w="1793173">
                  <a:moveTo>
                    <a:pt x="540264" y="10286"/>
                  </a:moveTo>
                  <a:lnTo>
                    <a:pt x="683581" y="0"/>
                  </a:lnTo>
                  <a:cubicBezTo>
                    <a:pt x="732193" y="0"/>
                    <a:pt x="780076" y="3126"/>
                    <a:pt x="826897" y="10287"/>
                  </a:cubicBezTo>
                  <a:lnTo>
                    <a:pt x="905875" y="255572"/>
                  </a:lnTo>
                  <a:cubicBezTo>
                    <a:pt x="985136" y="273260"/>
                    <a:pt x="1060829" y="304512"/>
                    <a:pt x="1129415" y="348963"/>
                  </a:cubicBezTo>
                  <a:lnTo>
                    <a:pt x="1359444" y="230987"/>
                  </a:lnTo>
                  <a:cubicBezTo>
                    <a:pt x="1436234" y="288678"/>
                    <a:pt x="1504495" y="356940"/>
                    <a:pt x="1562186" y="433730"/>
                  </a:cubicBezTo>
                  <a:lnTo>
                    <a:pt x="1445926" y="660414"/>
                  </a:lnTo>
                  <a:cubicBezTo>
                    <a:pt x="1449583" y="665192"/>
                    <a:pt x="1452574" y="670389"/>
                    <a:pt x="1455519" y="675628"/>
                  </a:cubicBezTo>
                  <a:cubicBezTo>
                    <a:pt x="1493688" y="743524"/>
                    <a:pt x="1521942" y="814300"/>
                    <a:pt x="1537074" y="887129"/>
                  </a:cubicBezTo>
                  <a:lnTo>
                    <a:pt x="1782887" y="966278"/>
                  </a:lnTo>
                  <a:cubicBezTo>
                    <a:pt x="1790047" y="1013098"/>
                    <a:pt x="1793174" y="1060981"/>
                    <a:pt x="1793173" y="1109593"/>
                  </a:cubicBezTo>
                  <a:cubicBezTo>
                    <a:pt x="1793174" y="1158206"/>
                    <a:pt x="1790047" y="1206089"/>
                    <a:pt x="1782887" y="1252909"/>
                  </a:cubicBezTo>
                  <a:lnTo>
                    <a:pt x="1537604" y="1331887"/>
                  </a:lnTo>
                  <a:cubicBezTo>
                    <a:pt x="1519916" y="1411149"/>
                    <a:pt x="1488663" y="1486842"/>
                    <a:pt x="1444212" y="1555429"/>
                  </a:cubicBezTo>
                  <a:lnTo>
                    <a:pt x="1562186" y="1785457"/>
                  </a:lnTo>
                  <a:lnTo>
                    <a:pt x="1541415" y="1809385"/>
                  </a:lnTo>
                  <a:cubicBezTo>
                    <a:pt x="1282525" y="1763268"/>
                    <a:pt x="1028742" y="1654791"/>
                    <a:pt x="802157" y="1490156"/>
                  </a:cubicBezTo>
                  <a:cubicBezTo>
                    <a:pt x="965712" y="1441296"/>
                    <a:pt x="1084035" y="1289263"/>
                    <a:pt x="1084035" y="1109593"/>
                  </a:cubicBezTo>
                  <a:cubicBezTo>
                    <a:pt x="1084035" y="888428"/>
                    <a:pt x="904746" y="709138"/>
                    <a:pt x="683580" y="709138"/>
                  </a:cubicBezTo>
                  <a:cubicBezTo>
                    <a:pt x="508801" y="709138"/>
                    <a:pt x="360173" y="821108"/>
                    <a:pt x="307122" y="977792"/>
                  </a:cubicBezTo>
                  <a:cubicBezTo>
                    <a:pt x="149161" y="745008"/>
                    <a:pt x="47166" y="492202"/>
                    <a:pt x="0" y="237686"/>
                  </a:cubicBezTo>
                  <a:cubicBezTo>
                    <a:pt x="2290" y="235086"/>
                    <a:pt x="4999" y="233030"/>
                    <a:pt x="7717" y="230988"/>
                  </a:cubicBezTo>
                  <a:lnTo>
                    <a:pt x="234405" y="347249"/>
                  </a:lnTo>
                  <a:cubicBezTo>
                    <a:pt x="239180" y="343592"/>
                    <a:pt x="244378" y="340602"/>
                    <a:pt x="249617" y="337656"/>
                  </a:cubicBezTo>
                  <a:cubicBezTo>
                    <a:pt x="317512" y="299488"/>
                    <a:pt x="388287" y="271234"/>
                    <a:pt x="461115" y="256103"/>
                  </a:cubicBezTo>
                  <a:close/>
                </a:path>
              </a:pathLst>
            </a:custGeom>
            <a:gradFill>
              <a:gsLst>
                <a:gs pos="0">
                  <a:srgbClr val="FFFFFF">
                    <a:alpha val="9803"/>
                  </a:srgbClr>
                </a:gs>
                <a:gs pos="100000">
                  <a:srgbClr val="FFFFFF">
                    <a:alpha val="40000"/>
                  </a:srgbClr>
                </a:gs>
              </a:gsLst>
              <a:lin ang="8100000"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308" name="Google Shape;308;p9"/>
          <p:cNvGrpSpPr/>
          <p:nvPr/>
        </p:nvGrpSpPr>
        <p:grpSpPr>
          <a:xfrm flipH="1" rot="-599206">
            <a:off x="6021467" y="1567317"/>
            <a:ext cx="2625879" cy="2625879"/>
            <a:chOff x="3963162" y="1010830"/>
            <a:chExt cx="2844359" cy="2844359"/>
          </a:xfrm>
        </p:grpSpPr>
        <p:sp>
          <p:nvSpPr>
            <p:cNvPr id="309" name="Google Shape;309;p9"/>
            <p:cNvSpPr/>
            <p:nvPr/>
          </p:nvSpPr>
          <p:spPr>
            <a:xfrm rot="1200000">
              <a:off x="4275748" y="1323417"/>
              <a:ext cx="2219186" cy="2219186"/>
            </a:xfrm>
            <a:custGeom>
              <a:rect b="b" l="l" r="r" t="t"/>
              <a:pathLst>
                <a:path extrusionOk="0" h="3040380" w="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solidFill>
              <a:srgbClr val="3F3F3F"/>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0" name="Google Shape;310;p9"/>
            <p:cNvSpPr/>
            <p:nvPr/>
          </p:nvSpPr>
          <p:spPr>
            <a:xfrm rot="1200000">
              <a:off x="4317462" y="1365131"/>
              <a:ext cx="2135758" cy="2135758"/>
            </a:xfrm>
            <a:custGeom>
              <a:rect b="b" l="l" r="r" t="t"/>
              <a:pathLst>
                <a:path extrusionOk="0" h="1874520" w="1874520">
                  <a:moveTo>
                    <a:pt x="739496" y="595923"/>
                  </a:moveTo>
                  <a:cubicBezTo>
                    <a:pt x="550981" y="705145"/>
                    <a:pt x="486701" y="946509"/>
                    <a:pt x="595923" y="1135024"/>
                  </a:cubicBezTo>
                  <a:cubicBezTo>
                    <a:pt x="705145" y="1323539"/>
                    <a:pt x="946509" y="1387819"/>
                    <a:pt x="1135024" y="1278597"/>
                  </a:cubicBezTo>
                  <a:cubicBezTo>
                    <a:pt x="1323539" y="1169375"/>
                    <a:pt x="1387819" y="928011"/>
                    <a:pt x="1278597" y="739496"/>
                  </a:cubicBezTo>
                  <a:cubicBezTo>
                    <a:pt x="1169375" y="550981"/>
                    <a:pt x="928011" y="486701"/>
                    <a:pt x="739496" y="595923"/>
                  </a:cubicBezTo>
                  <a:close/>
                  <a:moveTo>
                    <a:pt x="349309" y="212809"/>
                  </a:moveTo>
                  <a:lnTo>
                    <a:pt x="549487" y="318071"/>
                  </a:lnTo>
                  <a:cubicBezTo>
                    <a:pt x="558730" y="311181"/>
                    <a:pt x="568662" y="305287"/>
                    <a:pt x="578782" y="299598"/>
                  </a:cubicBezTo>
                  <a:cubicBezTo>
                    <a:pt x="640907" y="264673"/>
                    <a:pt x="705951" y="239798"/>
                    <a:pt x="772822" y="227822"/>
                  </a:cubicBezTo>
                  <a:lnTo>
                    <a:pt x="842125" y="4804"/>
                  </a:lnTo>
                  <a:lnTo>
                    <a:pt x="937260" y="0"/>
                  </a:lnTo>
                  <a:cubicBezTo>
                    <a:pt x="969377" y="0"/>
                    <a:pt x="1001116" y="1615"/>
                    <a:pt x="1032398" y="4804"/>
                  </a:cubicBezTo>
                  <a:lnTo>
                    <a:pt x="1101417" y="226909"/>
                  </a:lnTo>
                  <a:cubicBezTo>
                    <a:pt x="1180333" y="242653"/>
                    <a:pt x="1255615" y="273607"/>
                    <a:pt x="1322618" y="319342"/>
                  </a:cubicBezTo>
                  <a:lnTo>
                    <a:pt x="1525213" y="212810"/>
                  </a:lnTo>
                  <a:cubicBezTo>
                    <a:pt x="1578197" y="250355"/>
                    <a:pt x="1624168" y="296326"/>
                    <a:pt x="1661713" y="349310"/>
                  </a:cubicBezTo>
                  <a:lnTo>
                    <a:pt x="1556452" y="549486"/>
                  </a:lnTo>
                  <a:cubicBezTo>
                    <a:pt x="1563341" y="558729"/>
                    <a:pt x="1569235" y="568662"/>
                    <a:pt x="1574924" y="578781"/>
                  </a:cubicBezTo>
                  <a:cubicBezTo>
                    <a:pt x="1609849" y="640906"/>
                    <a:pt x="1634724" y="705951"/>
                    <a:pt x="1646701" y="772822"/>
                  </a:cubicBezTo>
                  <a:lnTo>
                    <a:pt x="1869716" y="842124"/>
                  </a:lnTo>
                  <a:lnTo>
                    <a:pt x="1874520" y="937260"/>
                  </a:lnTo>
                  <a:cubicBezTo>
                    <a:pt x="1874520" y="969377"/>
                    <a:pt x="1872905" y="1001117"/>
                    <a:pt x="1869716" y="1032399"/>
                  </a:cubicBezTo>
                  <a:lnTo>
                    <a:pt x="1647613" y="1101417"/>
                  </a:lnTo>
                  <a:cubicBezTo>
                    <a:pt x="1631869" y="1180333"/>
                    <a:pt x="1600915" y="1255615"/>
                    <a:pt x="1555180" y="1322618"/>
                  </a:cubicBezTo>
                  <a:lnTo>
                    <a:pt x="1661712" y="1525211"/>
                  </a:lnTo>
                  <a:cubicBezTo>
                    <a:pt x="1624167" y="1578195"/>
                    <a:pt x="1578196" y="1624166"/>
                    <a:pt x="1525211" y="1661712"/>
                  </a:cubicBezTo>
                  <a:lnTo>
                    <a:pt x="1325036" y="1556451"/>
                  </a:lnTo>
                  <a:cubicBezTo>
                    <a:pt x="1315793" y="1563341"/>
                    <a:pt x="1305860" y="1569235"/>
                    <a:pt x="1295741" y="1574924"/>
                  </a:cubicBezTo>
                  <a:cubicBezTo>
                    <a:pt x="1233616" y="1609849"/>
                    <a:pt x="1168571" y="1634724"/>
                    <a:pt x="1101700" y="1646700"/>
                  </a:cubicBezTo>
                  <a:lnTo>
                    <a:pt x="1032398" y="1869716"/>
                  </a:lnTo>
                  <a:lnTo>
                    <a:pt x="937260" y="1874520"/>
                  </a:lnTo>
                  <a:cubicBezTo>
                    <a:pt x="905144" y="1874520"/>
                    <a:pt x="873405" y="1872905"/>
                    <a:pt x="842124" y="1869716"/>
                  </a:cubicBezTo>
                  <a:lnTo>
                    <a:pt x="773105" y="1647612"/>
                  </a:lnTo>
                  <a:cubicBezTo>
                    <a:pt x="694189" y="1631869"/>
                    <a:pt x="618908" y="1600914"/>
                    <a:pt x="551905" y="1555180"/>
                  </a:cubicBezTo>
                  <a:lnTo>
                    <a:pt x="349310" y="1661713"/>
                  </a:lnTo>
                  <a:cubicBezTo>
                    <a:pt x="296326" y="1624168"/>
                    <a:pt x="250355" y="1578197"/>
                    <a:pt x="212810" y="1525212"/>
                  </a:cubicBezTo>
                  <a:lnTo>
                    <a:pt x="318071" y="1325035"/>
                  </a:lnTo>
                  <a:cubicBezTo>
                    <a:pt x="311181" y="1315792"/>
                    <a:pt x="305287" y="1305860"/>
                    <a:pt x="299598" y="1295740"/>
                  </a:cubicBezTo>
                  <a:cubicBezTo>
                    <a:pt x="264673" y="1233616"/>
                    <a:pt x="239799" y="1168571"/>
                    <a:pt x="227822" y="1101700"/>
                  </a:cubicBezTo>
                  <a:lnTo>
                    <a:pt x="4804" y="1032398"/>
                  </a:lnTo>
                  <a:lnTo>
                    <a:pt x="0" y="937260"/>
                  </a:lnTo>
                  <a:cubicBezTo>
                    <a:pt x="0" y="905144"/>
                    <a:pt x="1616" y="873405"/>
                    <a:pt x="4804" y="842124"/>
                  </a:cubicBezTo>
                  <a:lnTo>
                    <a:pt x="226910" y="773105"/>
                  </a:lnTo>
                  <a:cubicBezTo>
                    <a:pt x="242653" y="694189"/>
                    <a:pt x="273608" y="618908"/>
                    <a:pt x="319342" y="551905"/>
                  </a:cubicBezTo>
                  <a:lnTo>
                    <a:pt x="212809" y="349309"/>
                  </a:lnTo>
                  <a:cubicBezTo>
                    <a:pt x="250354" y="296325"/>
                    <a:pt x="296325" y="250354"/>
                    <a:pt x="349309" y="212809"/>
                  </a:cubicBezTo>
                  <a:close/>
                </a:path>
              </a:pathLst>
            </a:custGeom>
            <a:gradFill>
              <a:gsLst>
                <a:gs pos="0">
                  <a:srgbClr val="BFBFBF"/>
                </a:gs>
                <a:gs pos="100000">
                  <a:srgbClr val="7F7F7F"/>
                </a:gs>
              </a:gsLst>
              <a:path path="circle">
                <a:fillToRect b="50%" l="50%" r="50%" t="50%"/>
              </a:path>
              <a:tileRect/>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1" name="Google Shape;311;p9"/>
            <p:cNvSpPr/>
            <p:nvPr/>
          </p:nvSpPr>
          <p:spPr>
            <a:xfrm rot="1200000">
              <a:off x="4758995" y="1408628"/>
              <a:ext cx="1793173" cy="1809385"/>
            </a:xfrm>
            <a:custGeom>
              <a:rect b="b" l="l" r="r" t="t"/>
              <a:pathLst>
                <a:path extrusionOk="0" h="1809385" w="1793173">
                  <a:moveTo>
                    <a:pt x="540264" y="10286"/>
                  </a:moveTo>
                  <a:lnTo>
                    <a:pt x="683581" y="0"/>
                  </a:lnTo>
                  <a:cubicBezTo>
                    <a:pt x="732193" y="0"/>
                    <a:pt x="780076" y="3126"/>
                    <a:pt x="826897" y="10287"/>
                  </a:cubicBezTo>
                  <a:lnTo>
                    <a:pt x="905875" y="255572"/>
                  </a:lnTo>
                  <a:cubicBezTo>
                    <a:pt x="985136" y="273260"/>
                    <a:pt x="1060829" y="304512"/>
                    <a:pt x="1129415" y="348963"/>
                  </a:cubicBezTo>
                  <a:lnTo>
                    <a:pt x="1359444" y="230987"/>
                  </a:lnTo>
                  <a:cubicBezTo>
                    <a:pt x="1436234" y="288678"/>
                    <a:pt x="1504495" y="356940"/>
                    <a:pt x="1562186" y="433730"/>
                  </a:cubicBezTo>
                  <a:lnTo>
                    <a:pt x="1445926" y="660414"/>
                  </a:lnTo>
                  <a:cubicBezTo>
                    <a:pt x="1449583" y="665192"/>
                    <a:pt x="1452574" y="670389"/>
                    <a:pt x="1455519" y="675628"/>
                  </a:cubicBezTo>
                  <a:cubicBezTo>
                    <a:pt x="1493688" y="743524"/>
                    <a:pt x="1521942" y="814300"/>
                    <a:pt x="1537074" y="887129"/>
                  </a:cubicBezTo>
                  <a:lnTo>
                    <a:pt x="1782887" y="966278"/>
                  </a:lnTo>
                  <a:cubicBezTo>
                    <a:pt x="1790047" y="1013098"/>
                    <a:pt x="1793174" y="1060981"/>
                    <a:pt x="1793173" y="1109593"/>
                  </a:cubicBezTo>
                  <a:cubicBezTo>
                    <a:pt x="1793174" y="1158206"/>
                    <a:pt x="1790047" y="1206089"/>
                    <a:pt x="1782887" y="1252909"/>
                  </a:cubicBezTo>
                  <a:lnTo>
                    <a:pt x="1537604" y="1331887"/>
                  </a:lnTo>
                  <a:cubicBezTo>
                    <a:pt x="1519916" y="1411149"/>
                    <a:pt x="1488663" y="1486842"/>
                    <a:pt x="1444212" y="1555429"/>
                  </a:cubicBezTo>
                  <a:lnTo>
                    <a:pt x="1562186" y="1785457"/>
                  </a:lnTo>
                  <a:lnTo>
                    <a:pt x="1541415" y="1809385"/>
                  </a:lnTo>
                  <a:cubicBezTo>
                    <a:pt x="1282525" y="1763268"/>
                    <a:pt x="1028742" y="1654791"/>
                    <a:pt x="802157" y="1490156"/>
                  </a:cubicBezTo>
                  <a:cubicBezTo>
                    <a:pt x="965712" y="1441296"/>
                    <a:pt x="1084035" y="1289263"/>
                    <a:pt x="1084035" y="1109593"/>
                  </a:cubicBezTo>
                  <a:cubicBezTo>
                    <a:pt x="1084035" y="888428"/>
                    <a:pt x="904746" y="709138"/>
                    <a:pt x="683580" y="709138"/>
                  </a:cubicBezTo>
                  <a:cubicBezTo>
                    <a:pt x="508801" y="709138"/>
                    <a:pt x="360173" y="821108"/>
                    <a:pt x="307122" y="977792"/>
                  </a:cubicBezTo>
                  <a:cubicBezTo>
                    <a:pt x="149161" y="745008"/>
                    <a:pt x="47166" y="492202"/>
                    <a:pt x="0" y="237686"/>
                  </a:cubicBezTo>
                  <a:cubicBezTo>
                    <a:pt x="2290" y="235086"/>
                    <a:pt x="4999" y="233030"/>
                    <a:pt x="7717" y="230988"/>
                  </a:cubicBezTo>
                  <a:lnTo>
                    <a:pt x="234405" y="347249"/>
                  </a:lnTo>
                  <a:cubicBezTo>
                    <a:pt x="239180" y="343592"/>
                    <a:pt x="244378" y="340602"/>
                    <a:pt x="249617" y="337656"/>
                  </a:cubicBezTo>
                  <a:cubicBezTo>
                    <a:pt x="317512" y="299488"/>
                    <a:pt x="388287" y="271234"/>
                    <a:pt x="461115" y="256103"/>
                  </a:cubicBezTo>
                  <a:close/>
                </a:path>
              </a:pathLst>
            </a:custGeom>
            <a:gradFill>
              <a:gsLst>
                <a:gs pos="0">
                  <a:srgbClr val="FFFFFF">
                    <a:alpha val="9803"/>
                  </a:srgbClr>
                </a:gs>
                <a:gs pos="100000">
                  <a:srgbClr val="FFFFFF">
                    <a:alpha val="40000"/>
                  </a:srgbClr>
                </a:gs>
              </a:gsLst>
              <a:lin ang="8100000"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312" name="Google Shape;312;p9"/>
          <p:cNvGrpSpPr/>
          <p:nvPr/>
        </p:nvGrpSpPr>
        <p:grpSpPr>
          <a:xfrm flipH="1" rot="-599206">
            <a:off x="8140971" y="1567317"/>
            <a:ext cx="2625879" cy="2625879"/>
            <a:chOff x="3963162" y="1010830"/>
            <a:chExt cx="2844359" cy="2844359"/>
          </a:xfrm>
        </p:grpSpPr>
        <p:sp>
          <p:nvSpPr>
            <p:cNvPr id="313" name="Google Shape;313;p9"/>
            <p:cNvSpPr/>
            <p:nvPr/>
          </p:nvSpPr>
          <p:spPr>
            <a:xfrm rot="1200000">
              <a:off x="4275748" y="1323417"/>
              <a:ext cx="2219186" cy="2219186"/>
            </a:xfrm>
            <a:custGeom>
              <a:rect b="b" l="l" r="r" t="t"/>
              <a:pathLst>
                <a:path extrusionOk="0" h="3040380" w="3040380">
                  <a:moveTo>
                    <a:pt x="1520190" y="971550"/>
                  </a:moveTo>
                  <a:cubicBezTo>
                    <a:pt x="1217184" y="971550"/>
                    <a:pt x="971550" y="1217184"/>
                    <a:pt x="971550" y="1520190"/>
                  </a:cubicBezTo>
                  <a:cubicBezTo>
                    <a:pt x="971550" y="1823196"/>
                    <a:pt x="1217184" y="2068830"/>
                    <a:pt x="1520190" y="2068830"/>
                  </a:cubicBezTo>
                  <a:cubicBezTo>
                    <a:pt x="1823196" y="2068830"/>
                    <a:pt x="2068830" y="1823196"/>
                    <a:pt x="2068830" y="1520190"/>
                  </a:cubicBezTo>
                  <a:cubicBezTo>
                    <a:pt x="2068830" y="1217184"/>
                    <a:pt x="1823196" y="971550"/>
                    <a:pt x="1520190" y="971550"/>
                  </a:cubicBezTo>
                  <a:close/>
                  <a:moveTo>
                    <a:pt x="1520190" y="0"/>
                  </a:moveTo>
                  <a:cubicBezTo>
                    <a:pt x="1586792" y="0"/>
                    <a:pt x="1652393" y="4283"/>
                    <a:pt x="1716539" y="14094"/>
                  </a:cubicBezTo>
                  <a:lnTo>
                    <a:pt x="1824743" y="350145"/>
                  </a:lnTo>
                  <a:cubicBezTo>
                    <a:pt x="1933334" y="374378"/>
                    <a:pt x="2037036" y="417195"/>
                    <a:pt x="2131002" y="478094"/>
                  </a:cubicBezTo>
                  <a:lnTo>
                    <a:pt x="2446152" y="316463"/>
                  </a:lnTo>
                  <a:cubicBezTo>
                    <a:pt x="2551357" y="395501"/>
                    <a:pt x="2644879" y="489023"/>
                    <a:pt x="2723917" y="594229"/>
                  </a:cubicBezTo>
                  <a:lnTo>
                    <a:pt x="2564636" y="904796"/>
                  </a:lnTo>
                  <a:cubicBezTo>
                    <a:pt x="2569646" y="911341"/>
                    <a:pt x="2573744" y="918462"/>
                    <a:pt x="2577779" y="925640"/>
                  </a:cubicBezTo>
                  <a:cubicBezTo>
                    <a:pt x="2630072" y="1018660"/>
                    <a:pt x="2668781" y="1115626"/>
                    <a:pt x="2689512" y="1215405"/>
                  </a:cubicBezTo>
                  <a:lnTo>
                    <a:pt x="3026287" y="1323842"/>
                  </a:lnTo>
                  <a:cubicBezTo>
                    <a:pt x="3036097" y="1387988"/>
                    <a:pt x="3040380" y="1453589"/>
                    <a:pt x="3040380" y="1520190"/>
                  </a:cubicBezTo>
                  <a:cubicBezTo>
                    <a:pt x="3040380" y="1586792"/>
                    <a:pt x="3036097" y="1652393"/>
                    <a:pt x="3026287" y="1716539"/>
                  </a:cubicBezTo>
                  <a:lnTo>
                    <a:pt x="2690239" y="1824742"/>
                  </a:lnTo>
                  <a:cubicBezTo>
                    <a:pt x="2666005" y="1933335"/>
                    <a:pt x="2623188" y="2037037"/>
                    <a:pt x="2562287" y="2131005"/>
                  </a:cubicBezTo>
                  <a:lnTo>
                    <a:pt x="2723917" y="2446152"/>
                  </a:lnTo>
                  <a:cubicBezTo>
                    <a:pt x="2644879" y="2551357"/>
                    <a:pt x="2551357" y="2644879"/>
                    <a:pt x="2446151" y="2723917"/>
                  </a:cubicBezTo>
                  <a:lnTo>
                    <a:pt x="2135585" y="2564637"/>
                  </a:lnTo>
                  <a:cubicBezTo>
                    <a:pt x="2129042" y="2569647"/>
                    <a:pt x="2121921" y="2573744"/>
                    <a:pt x="2114744" y="2577779"/>
                  </a:cubicBezTo>
                  <a:cubicBezTo>
                    <a:pt x="2021723" y="2630072"/>
                    <a:pt x="1924755" y="2668781"/>
                    <a:pt x="1824976" y="2689511"/>
                  </a:cubicBezTo>
                  <a:lnTo>
                    <a:pt x="1716539" y="3026287"/>
                  </a:lnTo>
                  <a:cubicBezTo>
                    <a:pt x="1652393" y="3036097"/>
                    <a:pt x="1586792" y="3040380"/>
                    <a:pt x="1520190" y="3040380"/>
                  </a:cubicBezTo>
                  <a:cubicBezTo>
                    <a:pt x="1453589" y="3040380"/>
                    <a:pt x="1387987" y="3036097"/>
                    <a:pt x="1323841" y="3026287"/>
                  </a:cubicBezTo>
                  <a:lnTo>
                    <a:pt x="1215638" y="2690237"/>
                  </a:lnTo>
                  <a:cubicBezTo>
                    <a:pt x="1107045" y="2666005"/>
                    <a:pt x="1003344" y="2623186"/>
                    <a:pt x="909378" y="2562286"/>
                  </a:cubicBezTo>
                  <a:lnTo>
                    <a:pt x="594229" y="2723917"/>
                  </a:lnTo>
                  <a:cubicBezTo>
                    <a:pt x="489023" y="2644879"/>
                    <a:pt x="395501" y="2551357"/>
                    <a:pt x="316463" y="2446152"/>
                  </a:cubicBezTo>
                  <a:lnTo>
                    <a:pt x="475745" y="2135582"/>
                  </a:lnTo>
                  <a:cubicBezTo>
                    <a:pt x="470736" y="2129039"/>
                    <a:pt x="466639" y="2121919"/>
                    <a:pt x="462604" y="2114742"/>
                  </a:cubicBezTo>
                  <a:cubicBezTo>
                    <a:pt x="410311" y="2021723"/>
                    <a:pt x="371603" y="1924756"/>
                    <a:pt x="350872" y="1824977"/>
                  </a:cubicBezTo>
                  <a:lnTo>
                    <a:pt x="14094" y="1716539"/>
                  </a:lnTo>
                  <a:cubicBezTo>
                    <a:pt x="4283" y="1652393"/>
                    <a:pt x="0" y="1586792"/>
                    <a:pt x="0" y="1520190"/>
                  </a:cubicBezTo>
                  <a:cubicBezTo>
                    <a:pt x="0" y="1453589"/>
                    <a:pt x="4283" y="1387988"/>
                    <a:pt x="14093" y="1323841"/>
                  </a:cubicBezTo>
                  <a:lnTo>
                    <a:pt x="350147" y="1215637"/>
                  </a:lnTo>
                  <a:cubicBezTo>
                    <a:pt x="374379" y="1107046"/>
                    <a:pt x="417197" y="1003347"/>
                    <a:pt x="478096" y="909381"/>
                  </a:cubicBezTo>
                  <a:lnTo>
                    <a:pt x="316464" y="594228"/>
                  </a:lnTo>
                  <a:cubicBezTo>
                    <a:pt x="395501" y="489023"/>
                    <a:pt x="489023" y="395501"/>
                    <a:pt x="594229" y="316463"/>
                  </a:cubicBezTo>
                  <a:lnTo>
                    <a:pt x="904800" y="475746"/>
                  </a:lnTo>
                  <a:cubicBezTo>
                    <a:pt x="911343" y="470736"/>
                    <a:pt x="918463" y="466639"/>
                    <a:pt x="925641" y="462604"/>
                  </a:cubicBezTo>
                  <a:cubicBezTo>
                    <a:pt x="1018661" y="410311"/>
                    <a:pt x="1115626" y="371603"/>
                    <a:pt x="1215403" y="350873"/>
                  </a:cubicBezTo>
                  <a:lnTo>
                    <a:pt x="1323841" y="14093"/>
                  </a:lnTo>
                  <a:cubicBezTo>
                    <a:pt x="1387988" y="4283"/>
                    <a:pt x="1453589" y="0"/>
                    <a:pt x="1520190" y="0"/>
                  </a:cubicBezTo>
                  <a:close/>
                </a:path>
              </a:pathLst>
            </a:custGeom>
            <a:solidFill>
              <a:srgbClr val="3F3F3F"/>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4" name="Google Shape;314;p9"/>
            <p:cNvSpPr/>
            <p:nvPr/>
          </p:nvSpPr>
          <p:spPr>
            <a:xfrm rot="1200000">
              <a:off x="4317462" y="1365131"/>
              <a:ext cx="2135758" cy="2135758"/>
            </a:xfrm>
            <a:custGeom>
              <a:rect b="b" l="l" r="r" t="t"/>
              <a:pathLst>
                <a:path extrusionOk="0" h="1874520" w="1874520">
                  <a:moveTo>
                    <a:pt x="739496" y="595923"/>
                  </a:moveTo>
                  <a:cubicBezTo>
                    <a:pt x="550981" y="705145"/>
                    <a:pt x="486701" y="946509"/>
                    <a:pt x="595923" y="1135024"/>
                  </a:cubicBezTo>
                  <a:cubicBezTo>
                    <a:pt x="705145" y="1323539"/>
                    <a:pt x="946509" y="1387819"/>
                    <a:pt x="1135024" y="1278597"/>
                  </a:cubicBezTo>
                  <a:cubicBezTo>
                    <a:pt x="1323539" y="1169375"/>
                    <a:pt x="1387819" y="928011"/>
                    <a:pt x="1278597" y="739496"/>
                  </a:cubicBezTo>
                  <a:cubicBezTo>
                    <a:pt x="1169375" y="550981"/>
                    <a:pt x="928011" y="486701"/>
                    <a:pt x="739496" y="595923"/>
                  </a:cubicBezTo>
                  <a:close/>
                  <a:moveTo>
                    <a:pt x="349309" y="212809"/>
                  </a:moveTo>
                  <a:lnTo>
                    <a:pt x="549487" y="318071"/>
                  </a:lnTo>
                  <a:cubicBezTo>
                    <a:pt x="558730" y="311181"/>
                    <a:pt x="568662" y="305287"/>
                    <a:pt x="578782" y="299598"/>
                  </a:cubicBezTo>
                  <a:cubicBezTo>
                    <a:pt x="640907" y="264673"/>
                    <a:pt x="705951" y="239798"/>
                    <a:pt x="772822" y="227822"/>
                  </a:cubicBezTo>
                  <a:lnTo>
                    <a:pt x="842125" y="4804"/>
                  </a:lnTo>
                  <a:lnTo>
                    <a:pt x="937260" y="0"/>
                  </a:lnTo>
                  <a:cubicBezTo>
                    <a:pt x="969377" y="0"/>
                    <a:pt x="1001116" y="1615"/>
                    <a:pt x="1032398" y="4804"/>
                  </a:cubicBezTo>
                  <a:lnTo>
                    <a:pt x="1101417" y="226909"/>
                  </a:lnTo>
                  <a:cubicBezTo>
                    <a:pt x="1180333" y="242653"/>
                    <a:pt x="1255615" y="273607"/>
                    <a:pt x="1322618" y="319342"/>
                  </a:cubicBezTo>
                  <a:lnTo>
                    <a:pt x="1525213" y="212810"/>
                  </a:lnTo>
                  <a:cubicBezTo>
                    <a:pt x="1578197" y="250355"/>
                    <a:pt x="1624168" y="296326"/>
                    <a:pt x="1661713" y="349310"/>
                  </a:cubicBezTo>
                  <a:lnTo>
                    <a:pt x="1556452" y="549486"/>
                  </a:lnTo>
                  <a:cubicBezTo>
                    <a:pt x="1563341" y="558729"/>
                    <a:pt x="1569235" y="568662"/>
                    <a:pt x="1574924" y="578781"/>
                  </a:cubicBezTo>
                  <a:cubicBezTo>
                    <a:pt x="1609849" y="640906"/>
                    <a:pt x="1634724" y="705951"/>
                    <a:pt x="1646701" y="772822"/>
                  </a:cubicBezTo>
                  <a:lnTo>
                    <a:pt x="1869716" y="842124"/>
                  </a:lnTo>
                  <a:lnTo>
                    <a:pt x="1874520" y="937260"/>
                  </a:lnTo>
                  <a:cubicBezTo>
                    <a:pt x="1874520" y="969377"/>
                    <a:pt x="1872905" y="1001117"/>
                    <a:pt x="1869716" y="1032399"/>
                  </a:cubicBezTo>
                  <a:lnTo>
                    <a:pt x="1647613" y="1101417"/>
                  </a:lnTo>
                  <a:cubicBezTo>
                    <a:pt x="1631869" y="1180333"/>
                    <a:pt x="1600915" y="1255615"/>
                    <a:pt x="1555180" y="1322618"/>
                  </a:cubicBezTo>
                  <a:lnTo>
                    <a:pt x="1661712" y="1525211"/>
                  </a:lnTo>
                  <a:cubicBezTo>
                    <a:pt x="1624167" y="1578195"/>
                    <a:pt x="1578196" y="1624166"/>
                    <a:pt x="1525211" y="1661712"/>
                  </a:cubicBezTo>
                  <a:lnTo>
                    <a:pt x="1325036" y="1556451"/>
                  </a:lnTo>
                  <a:cubicBezTo>
                    <a:pt x="1315793" y="1563341"/>
                    <a:pt x="1305860" y="1569235"/>
                    <a:pt x="1295741" y="1574924"/>
                  </a:cubicBezTo>
                  <a:cubicBezTo>
                    <a:pt x="1233616" y="1609849"/>
                    <a:pt x="1168571" y="1634724"/>
                    <a:pt x="1101700" y="1646700"/>
                  </a:cubicBezTo>
                  <a:lnTo>
                    <a:pt x="1032398" y="1869716"/>
                  </a:lnTo>
                  <a:lnTo>
                    <a:pt x="937260" y="1874520"/>
                  </a:lnTo>
                  <a:cubicBezTo>
                    <a:pt x="905144" y="1874520"/>
                    <a:pt x="873405" y="1872905"/>
                    <a:pt x="842124" y="1869716"/>
                  </a:cubicBezTo>
                  <a:lnTo>
                    <a:pt x="773105" y="1647612"/>
                  </a:lnTo>
                  <a:cubicBezTo>
                    <a:pt x="694189" y="1631869"/>
                    <a:pt x="618908" y="1600914"/>
                    <a:pt x="551905" y="1555180"/>
                  </a:cubicBezTo>
                  <a:lnTo>
                    <a:pt x="349310" y="1661713"/>
                  </a:lnTo>
                  <a:cubicBezTo>
                    <a:pt x="296326" y="1624168"/>
                    <a:pt x="250355" y="1578197"/>
                    <a:pt x="212810" y="1525212"/>
                  </a:cubicBezTo>
                  <a:lnTo>
                    <a:pt x="318071" y="1325035"/>
                  </a:lnTo>
                  <a:cubicBezTo>
                    <a:pt x="311181" y="1315792"/>
                    <a:pt x="305287" y="1305860"/>
                    <a:pt x="299598" y="1295740"/>
                  </a:cubicBezTo>
                  <a:cubicBezTo>
                    <a:pt x="264673" y="1233616"/>
                    <a:pt x="239799" y="1168571"/>
                    <a:pt x="227822" y="1101700"/>
                  </a:cubicBezTo>
                  <a:lnTo>
                    <a:pt x="4804" y="1032398"/>
                  </a:lnTo>
                  <a:lnTo>
                    <a:pt x="0" y="937260"/>
                  </a:lnTo>
                  <a:cubicBezTo>
                    <a:pt x="0" y="905144"/>
                    <a:pt x="1616" y="873405"/>
                    <a:pt x="4804" y="842124"/>
                  </a:cubicBezTo>
                  <a:lnTo>
                    <a:pt x="226910" y="773105"/>
                  </a:lnTo>
                  <a:cubicBezTo>
                    <a:pt x="242653" y="694189"/>
                    <a:pt x="273608" y="618908"/>
                    <a:pt x="319342" y="551905"/>
                  </a:cubicBezTo>
                  <a:lnTo>
                    <a:pt x="212809" y="349309"/>
                  </a:lnTo>
                  <a:cubicBezTo>
                    <a:pt x="250354" y="296325"/>
                    <a:pt x="296325" y="250354"/>
                    <a:pt x="349309" y="212809"/>
                  </a:cubicBezTo>
                  <a:close/>
                </a:path>
              </a:pathLst>
            </a:custGeom>
            <a:gradFill>
              <a:gsLst>
                <a:gs pos="0">
                  <a:srgbClr val="BFBFBF"/>
                </a:gs>
                <a:gs pos="100000">
                  <a:srgbClr val="7F7F7F"/>
                </a:gs>
              </a:gsLst>
              <a:path path="circle">
                <a:fillToRect b="50%" l="50%" r="50%" t="50%"/>
              </a:path>
              <a:tileRect/>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5" name="Google Shape;315;p9"/>
            <p:cNvSpPr/>
            <p:nvPr/>
          </p:nvSpPr>
          <p:spPr>
            <a:xfrm rot="1200000">
              <a:off x="4758995" y="1408628"/>
              <a:ext cx="1793173" cy="1809385"/>
            </a:xfrm>
            <a:custGeom>
              <a:rect b="b" l="l" r="r" t="t"/>
              <a:pathLst>
                <a:path extrusionOk="0" h="1809385" w="1793173">
                  <a:moveTo>
                    <a:pt x="540264" y="10286"/>
                  </a:moveTo>
                  <a:lnTo>
                    <a:pt x="683581" y="0"/>
                  </a:lnTo>
                  <a:cubicBezTo>
                    <a:pt x="732193" y="0"/>
                    <a:pt x="780076" y="3126"/>
                    <a:pt x="826897" y="10287"/>
                  </a:cubicBezTo>
                  <a:lnTo>
                    <a:pt x="905875" y="255572"/>
                  </a:lnTo>
                  <a:cubicBezTo>
                    <a:pt x="985136" y="273260"/>
                    <a:pt x="1060829" y="304512"/>
                    <a:pt x="1129415" y="348963"/>
                  </a:cubicBezTo>
                  <a:lnTo>
                    <a:pt x="1359444" y="230987"/>
                  </a:lnTo>
                  <a:cubicBezTo>
                    <a:pt x="1436234" y="288678"/>
                    <a:pt x="1504495" y="356940"/>
                    <a:pt x="1562186" y="433730"/>
                  </a:cubicBezTo>
                  <a:lnTo>
                    <a:pt x="1445926" y="660414"/>
                  </a:lnTo>
                  <a:cubicBezTo>
                    <a:pt x="1449583" y="665192"/>
                    <a:pt x="1452574" y="670389"/>
                    <a:pt x="1455519" y="675628"/>
                  </a:cubicBezTo>
                  <a:cubicBezTo>
                    <a:pt x="1493688" y="743524"/>
                    <a:pt x="1521942" y="814300"/>
                    <a:pt x="1537074" y="887129"/>
                  </a:cubicBezTo>
                  <a:lnTo>
                    <a:pt x="1782887" y="966278"/>
                  </a:lnTo>
                  <a:cubicBezTo>
                    <a:pt x="1790047" y="1013098"/>
                    <a:pt x="1793174" y="1060981"/>
                    <a:pt x="1793173" y="1109593"/>
                  </a:cubicBezTo>
                  <a:cubicBezTo>
                    <a:pt x="1793174" y="1158206"/>
                    <a:pt x="1790047" y="1206089"/>
                    <a:pt x="1782887" y="1252909"/>
                  </a:cubicBezTo>
                  <a:lnTo>
                    <a:pt x="1537604" y="1331887"/>
                  </a:lnTo>
                  <a:cubicBezTo>
                    <a:pt x="1519916" y="1411149"/>
                    <a:pt x="1488663" y="1486842"/>
                    <a:pt x="1444212" y="1555429"/>
                  </a:cubicBezTo>
                  <a:lnTo>
                    <a:pt x="1562186" y="1785457"/>
                  </a:lnTo>
                  <a:lnTo>
                    <a:pt x="1541415" y="1809385"/>
                  </a:lnTo>
                  <a:cubicBezTo>
                    <a:pt x="1282525" y="1763268"/>
                    <a:pt x="1028742" y="1654791"/>
                    <a:pt x="802157" y="1490156"/>
                  </a:cubicBezTo>
                  <a:cubicBezTo>
                    <a:pt x="965712" y="1441296"/>
                    <a:pt x="1084035" y="1289263"/>
                    <a:pt x="1084035" y="1109593"/>
                  </a:cubicBezTo>
                  <a:cubicBezTo>
                    <a:pt x="1084035" y="888428"/>
                    <a:pt x="904746" y="709138"/>
                    <a:pt x="683580" y="709138"/>
                  </a:cubicBezTo>
                  <a:cubicBezTo>
                    <a:pt x="508801" y="709138"/>
                    <a:pt x="360173" y="821108"/>
                    <a:pt x="307122" y="977792"/>
                  </a:cubicBezTo>
                  <a:cubicBezTo>
                    <a:pt x="149161" y="745008"/>
                    <a:pt x="47166" y="492202"/>
                    <a:pt x="0" y="237686"/>
                  </a:cubicBezTo>
                  <a:cubicBezTo>
                    <a:pt x="2290" y="235086"/>
                    <a:pt x="4999" y="233030"/>
                    <a:pt x="7717" y="230988"/>
                  </a:cubicBezTo>
                  <a:lnTo>
                    <a:pt x="234405" y="347249"/>
                  </a:lnTo>
                  <a:cubicBezTo>
                    <a:pt x="239180" y="343592"/>
                    <a:pt x="244378" y="340602"/>
                    <a:pt x="249617" y="337656"/>
                  </a:cubicBezTo>
                  <a:cubicBezTo>
                    <a:pt x="317512" y="299488"/>
                    <a:pt x="388287" y="271234"/>
                    <a:pt x="461115" y="256103"/>
                  </a:cubicBezTo>
                  <a:close/>
                </a:path>
              </a:pathLst>
            </a:custGeom>
            <a:gradFill>
              <a:gsLst>
                <a:gs pos="0">
                  <a:srgbClr val="FFFFFF">
                    <a:alpha val="9803"/>
                  </a:srgbClr>
                </a:gs>
                <a:gs pos="100000">
                  <a:srgbClr val="FFFFFF">
                    <a:alpha val="40000"/>
                  </a:srgbClr>
                </a:gs>
              </a:gsLst>
              <a:lin ang="8100000"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316" name="Google Shape;316;p9"/>
          <p:cNvSpPr txBox="1"/>
          <p:nvPr>
            <p:ph type="title"/>
          </p:nvPr>
        </p:nvSpPr>
        <p:spPr>
          <a:xfrm>
            <a:off x="296800" y="178525"/>
            <a:ext cx="6588300" cy="71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8DA9DB"/>
              </a:buClr>
              <a:buSzPts val="4320"/>
              <a:buFont typeface="Arial"/>
              <a:buNone/>
            </a:pPr>
            <a:r>
              <a:rPr b="1" lang="en-US" sz="4320">
                <a:solidFill>
                  <a:srgbClr val="6FA8DC"/>
                </a:solidFill>
                <a:latin typeface="Arial"/>
                <a:ea typeface="Arial"/>
                <a:cs typeface="Arial"/>
                <a:sym typeface="Arial"/>
              </a:rPr>
              <a:t>LEARNING</a:t>
            </a:r>
            <a:r>
              <a:rPr b="1" lang="en-US" sz="4320">
                <a:solidFill>
                  <a:srgbClr val="8DA9DB"/>
                </a:solidFill>
                <a:latin typeface="Arial"/>
                <a:ea typeface="Arial"/>
                <a:cs typeface="Arial"/>
                <a:sym typeface="Arial"/>
              </a:rPr>
              <a:t> </a:t>
            </a:r>
            <a:r>
              <a:rPr b="1" lang="en-US" sz="4320">
                <a:solidFill>
                  <a:srgbClr val="1C4587"/>
                </a:solidFill>
                <a:latin typeface="Arial"/>
                <a:ea typeface="Arial"/>
                <a:cs typeface="Arial"/>
                <a:sym typeface="Arial"/>
              </a:rPr>
              <a:t>OUTCOMES</a:t>
            </a:r>
            <a:endParaRPr>
              <a:solidFill>
                <a:srgbClr val="1C4587"/>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20" name="Shape 320"/>
        <p:cNvGrpSpPr/>
        <p:nvPr/>
      </p:nvGrpSpPr>
      <p:grpSpPr>
        <a:xfrm>
          <a:off x="0" y="0"/>
          <a:ext cx="0" cy="0"/>
          <a:chOff x="0" y="0"/>
          <a:chExt cx="0" cy="0"/>
        </a:xfrm>
      </p:grpSpPr>
      <p:sp>
        <p:nvSpPr>
          <p:cNvPr id="321" name="Google Shape;321;g97abbfc40f_0_111"/>
          <p:cNvSpPr txBox="1"/>
          <p:nvPr>
            <p:ph type="title"/>
          </p:nvPr>
        </p:nvSpPr>
        <p:spPr>
          <a:xfrm>
            <a:off x="244275" y="406839"/>
            <a:ext cx="11703300" cy="71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8DA9DB"/>
              </a:buClr>
              <a:buSzPts val="4320"/>
              <a:buFont typeface="Arial"/>
              <a:buNone/>
            </a:pPr>
            <a:r>
              <a:rPr b="1" lang="en-US" sz="4320">
                <a:solidFill>
                  <a:srgbClr val="93C47D"/>
                </a:solidFill>
                <a:latin typeface="Arial"/>
                <a:ea typeface="Arial"/>
                <a:cs typeface="Arial"/>
                <a:sym typeface="Arial"/>
              </a:rPr>
              <a:t>INDUSTRY</a:t>
            </a:r>
            <a:r>
              <a:rPr b="1" lang="en-US" sz="4320">
                <a:solidFill>
                  <a:srgbClr val="8DA9DB"/>
                </a:solidFill>
                <a:latin typeface="Arial"/>
                <a:ea typeface="Arial"/>
                <a:cs typeface="Arial"/>
                <a:sym typeface="Arial"/>
              </a:rPr>
              <a:t> </a:t>
            </a:r>
            <a:r>
              <a:rPr b="1" lang="en-US" sz="4320">
                <a:solidFill>
                  <a:srgbClr val="38761D"/>
                </a:solidFill>
                <a:latin typeface="Arial"/>
                <a:ea typeface="Arial"/>
                <a:cs typeface="Arial"/>
                <a:sym typeface="Arial"/>
              </a:rPr>
              <a:t>STATS</a:t>
            </a:r>
            <a:endParaRPr>
              <a:solidFill>
                <a:srgbClr val="38761D"/>
              </a:solidFill>
            </a:endParaRPr>
          </a:p>
        </p:txBody>
      </p:sp>
      <p:sp>
        <p:nvSpPr>
          <p:cNvPr id="322" name="Google Shape;322;g97abbfc40f_0_111"/>
          <p:cNvSpPr/>
          <p:nvPr/>
        </p:nvSpPr>
        <p:spPr>
          <a:xfrm>
            <a:off x="3925446" y="1082770"/>
            <a:ext cx="4668300" cy="4668300"/>
          </a:xfrm>
          <a:prstGeom prst="ellipse">
            <a:avLst/>
          </a:prstGeom>
          <a:solidFill>
            <a:srgbClr val="B6D7A8"/>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3" name="Google Shape;323;g97abbfc40f_0_111"/>
          <p:cNvSpPr/>
          <p:nvPr/>
        </p:nvSpPr>
        <p:spPr>
          <a:xfrm>
            <a:off x="4815580" y="552456"/>
            <a:ext cx="2887928" cy="2887928"/>
          </a:xfrm>
          <a:prstGeom prst="ellipse">
            <a:avLst/>
          </a:prstGeom>
          <a:solidFill>
            <a:srgbClr val="93C47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4" name="Google Shape;324;g97abbfc40f_0_111"/>
          <p:cNvSpPr txBox="1"/>
          <p:nvPr/>
        </p:nvSpPr>
        <p:spPr>
          <a:xfrm>
            <a:off x="4957250" y="1369975"/>
            <a:ext cx="2609535" cy="937177"/>
          </a:xfrm>
          <a:prstGeom prst="rect">
            <a:avLst/>
          </a:prstGeom>
          <a:solidFill>
            <a:srgbClr val="93C47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300">
                <a:latin typeface="Roboto"/>
                <a:ea typeface="Roboto"/>
                <a:cs typeface="Roboto"/>
                <a:sym typeface="Roboto"/>
              </a:rPr>
              <a:t>Can earn a minimum of</a:t>
            </a:r>
            <a:endParaRPr b="1" sz="1300">
              <a:latin typeface="Roboto"/>
              <a:ea typeface="Roboto"/>
              <a:cs typeface="Roboto"/>
              <a:sym typeface="Roboto"/>
            </a:endParaRPr>
          </a:p>
          <a:p>
            <a:pPr indent="0" lvl="0" marL="0" rtl="0" algn="ctr">
              <a:spcBef>
                <a:spcPts val="0"/>
              </a:spcBef>
              <a:spcAft>
                <a:spcPts val="0"/>
              </a:spcAft>
              <a:buNone/>
            </a:pPr>
            <a:r>
              <a:rPr b="1" lang="en-US" sz="1300">
                <a:latin typeface="Roboto"/>
                <a:ea typeface="Roboto"/>
                <a:cs typeface="Roboto"/>
                <a:sym typeface="Roboto"/>
              </a:rPr>
              <a:t>$15/hr (no less)</a:t>
            </a:r>
            <a:endParaRPr b="1" sz="1300">
              <a:latin typeface="Roboto"/>
              <a:ea typeface="Roboto"/>
              <a:cs typeface="Roboto"/>
              <a:sym typeface="Roboto"/>
            </a:endParaRPr>
          </a:p>
        </p:txBody>
      </p:sp>
      <p:sp>
        <p:nvSpPr>
          <p:cNvPr id="325" name="Google Shape;325;g97abbfc40f_0_111"/>
          <p:cNvSpPr/>
          <p:nvPr/>
        </p:nvSpPr>
        <p:spPr>
          <a:xfrm>
            <a:off x="6082859" y="2710418"/>
            <a:ext cx="2887928" cy="2887928"/>
          </a:xfrm>
          <a:prstGeom prst="ellipse">
            <a:avLst/>
          </a:prstGeom>
          <a:solidFill>
            <a:srgbClr val="6AA84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6" name="Google Shape;326;g97abbfc40f_0_111"/>
          <p:cNvSpPr/>
          <p:nvPr/>
        </p:nvSpPr>
        <p:spPr>
          <a:xfrm>
            <a:off x="3603744" y="2710418"/>
            <a:ext cx="2887928" cy="2887928"/>
          </a:xfrm>
          <a:prstGeom prst="ellipse">
            <a:avLst/>
          </a:prstGeom>
          <a:solidFill>
            <a:srgbClr val="38761D"/>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7" name="Google Shape;327;g97abbfc40f_0_111"/>
          <p:cNvSpPr txBox="1"/>
          <p:nvPr/>
        </p:nvSpPr>
        <p:spPr>
          <a:xfrm>
            <a:off x="4001433" y="3685781"/>
            <a:ext cx="1994700" cy="937200"/>
          </a:xfrm>
          <a:prstGeom prst="rect">
            <a:avLst/>
          </a:prstGeom>
          <a:solidFill>
            <a:srgbClr val="38761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Non-union Students </a:t>
            </a:r>
            <a:endParaRPr sz="1300">
              <a:solidFill>
                <a:srgbClr val="FFFFFF"/>
              </a:solidFill>
              <a:latin typeface="Roboto"/>
              <a:ea typeface="Roboto"/>
              <a:cs typeface="Roboto"/>
              <a:sym typeface="Roboto"/>
            </a:endParaRPr>
          </a:p>
          <a:p>
            <a:pPr indent="0" lvl="0" marL="0" rtl="0" algn="ctr">
              <a:spcBef>
                <a:spcPts val="0"/>
              </a:spcBef>
              <a:spcAft>
                <a:spcPts val="0"/>
              </a:spcAft>
              <a:buNone/>
            </a:pPr>
            <a:r>
              <a:rPr lang="en-US" sz="1300">
                <a:solidFill>
                  <a:srgbClr val="FFFFFF"/>
                </a:solidFill>
                <a:latin typeface="Roboto"/>
                <a:ea typeface="Roboto"/>
                <a:cs typeface="Roboto"/>
                <a:sym typeface="Roboto"/>
              </a:rPr>
              <a:t>Graduated to earn</a:t>
            </a:r>
            <a:endParaRPr sz="1300">
              <a:solidFill>
                <a:srgbClr val="FFFFFF"/>
              </a:solidFill>
              <a:latin typeface="Roboto"/>
              <a:ea typeface="Roboto"/>
              <a:cs typeface="Roboto"/>
              <a:sym typeface="Roboto"/>
            </a:endParaRPr>
          </a:p>
          <a:p>
            <a:pPr indent="0" lvl="0" marL="0" rtl="0" algn="ctr">
              <a:spcBef>
                <a:spcPts val="0"/>
              </a:spcBef>
              <a:spcAft>
                <a:spcPts val="0"/>
              </a:spcAft>
              <a:buNone/>
            </a:pPr>
            <a:r>
              <a:rPr lang="en-US" sz="1300">
                <a:solidFill>
                  <a:srgbClr val="FFFFFF"/>
                </a:solidFill>
                <a:latin typeface="Roboto"/>
                <a:ea typeface="Roboto"/>
                <a:cs typeface="Roboto"/>
                <a:sym typeface="Roboto"/>
              </a:rPr>
              <a:t>$21/hr</a:t>
            </a:r>
            <a:endParaRPr sz="1300">
              <a:solidFill>
                <a:srgbClr val="FFFFFF"/>
              </a:solidFill>
              <a:latin typeface="Roboto"/>
              <a:ea typeface="Roboto"/>
              <a:cs typeface="Roboto"/>
              <a:sym typeface="Roboto"/>
            </a:endParaRPr>
          </a:p>
        </p:txBody>
      </p:sp>
      <p:sp>
        <p:nvSpPr>
          <p:cNvPr id="328" name="Google Shape;328;g97abbfc40f_0_111"/>
          <p:cNvSpPr txBox="1"/>
          <p:nvPr/>
        </p:nvSpPr>
        <p:spPr>
          <a:xfrm>
            <a:off x="6433975" y="3577350"/>
            <a:ext cx="2536800" cy="9372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Journeyman Experience </a:t>
            </a:r>
            <a:endParaRPr sz="1300">
              <a:solidFill>
                <a:srgbClr val="FFFFFF"/>
              </a:solidFill>
              <a:latin typeface="Roboto"/>
              <a:ea typeface="Roboto"/>
              <a:cs typeface="Roboto"/>
              <a:sym typeface="Roboto"/>
            </a:endParaRPr>
          </a:p>
          <a:p>
            <a:pPr indent="0" lvl="0" marL="0" rtl="0" algn="ctr">
              <a:spcBef>
                <a:spcPts val="0"/>
              </a:spcBef>
              <a:spcAft>
                <a:spcPts val="0"/>
              </a:spcAft>
              <a:buNone/>
            </a:pPr>
            <a:r>
              <a:rPr lang="en-US" sz="1300">
                <a:solidFill>
                  <a:srgbClr val="FFFFFF"/>
                </a:solidFill>
                <a:latin typeface="Roboto"/>
                <a:ea typeface="Roboto"/>
                <a:cs typeface="Roboto"/>
                <a:sym typeface="Roboto"/>
              </a:rPr>
              <a:t>$25/hr (laborer) to as </a:t>
            </a:r>
            <a:endParaRPr sz="1300">
              <a:solidFill>
                <a:srgbClr val="FFFFFF"/>
              </a:solidFill>
              <a:latin typeface="Roboto"/>
              <a:ea typeface="Roboto"/>
              <a:cs typeface="Roboto"/>
              <a:sym typeface="Roboto"/>
            </a:endParaRPr>
          </a:p>
          <a:p>
            <a:pPr indent="0" lvl="0" marL="0" rtl="0" algn="ctr">
              <a:spcBef>
                <a:spcPts val="0"/>
              </a:spcBef>
              <a:spcAft>
                <a:spcPts val="0"/>
              </a:spcAft>
              <a:buNone/>
            </a:pPr>
            <a:r>
              <a:rPr lang="en-US" sz="1300">
                <a:solidFill>
                  <a:srgbClr val="FFFFFF"/>
                </a:solidFill>
                <a:latin typeface="Roboto"/>
                <a:ea typeface="Roboto"/>
                <a:cs typeface="Roboto"/>
                <a:sym typeface="Roboto"/>
              </a:rPr>
              <a:t>much as $60/hr (electrician)</a:t>
            </a:r>
            <a:endParaRPr sz="1300">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32" name="Shape 332"/>
        <p:cNvGrpSpPr/>
        <p:nvPr/>
      </p:nvGrpSpPr>
      <p:grpSpPr>
        <a:xfrm>
          <a:off x="0" y="0"/>
          <a:ext cx="0" cy="0"/>
          <a:chOff x="0" y="0"/>
          <a:chExt cx="0" cy="0"/>
        </a:xfrm>
      </p:grpSpPr>
      <p:sp>
        <p:nvSpPr>
          <p:cNvPr id="333" name="Google Shape;333;p10"/>
          <p:cNvSpPr/>
          <p:nvPr/>
        </p:nvSpPr>
        <p:spPr>
          <a:xfrm>
            <a:off x="0" y="1078524"/>
            <a:ext cx="12192000" cy="2332892"/>
          </a:xfrm>
          <a:prstGeom prst="rect">
            <a:avLst/>
          </a:prstGeom>
          <a:solidFill>
            <a:srgbClr val="70AD47"/>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10"/>
          <p:cNvSpPr txBox="1"/>
          <p:nvPr>
            <p:ph type="title"/>
          </p:nvPr>
        </p:nvSpPr>
        <p:spPr>
          <a:xfrm>
            <a:off x="244275" y="406839"/>
            <a:ext cx="11703449" cy="7159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DA9DB"/>
              </a:buClr>
              <a:buSzPts val="4320"/>
              <a:buFont typeface="Arial"/>
              <a:buNone/>
            </a:pPr>
            <a:r>
              <a:rPr b="1" lang="en-US" sz="4320">
                <a:solidFill>
                  <a:srgbClr val="93C47D"/>
                </a:solidFill>
                <a:latin typeface="Arial"/>
                <a:ea typeface="Arial"/>
                <a:cs typeface="Arial"/>
                <a:sym typeface="Arial"/>
              </a:rPr>
              <a:t>CONSTRUCTION</a:t>
            </a:r>
            <a:r>
              <a:rPr b="1" lang="en-US" sz="4320">
                <a:solidFill>
                  <a:srgbClr val="8DA9DB"/>
                </a:solidFill>
                <a:latin typeface="Arial"/>
                <a:ea typeface="Arial"/>
                <a:cs typeface="Arial"/>
                <a:sym typeface="Arial"/>
              </a:rPr>
              <a:t> </a:t>
            </a:r>
            <a:r>
              <a:rPr b="1" lang="en-US" sz="4320">
                <a:solidFill>
                  <a:srgbClr val="38761D"/>
                </a:solidFill>
                <a:latin typeface="Arial"/>
                <a:ea typeface="Arial"/>
                <a:cs typeface="Arial"/>
                <a:sym typeface="Arial"/>
              </a:rPr>
              <a:t>INSTRUCTOR</a:t>
            </a:r>
            <a:endParaRPr>
              <a:solidFill>
                <a:srgbClr val="38761D"/>
              </a:solidFill>
            </a:endParaRPr>
          </a:p>
        </p:txBody>
      </p:sp>
      <p:sp>
        <p:nvSpPr>
          <p:cNvPr id="335" name="Google Shape;335;p10"/>
          <p:cNvSpPr txBox="1"/>
          <p:nvPr/>
        </p:nvSpPr>
        <p:spPr>
          <a:xfrm>
            <a:off x="3877675" y="2858550"/>
            <a:ext cx="2708100" cy="51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FFFFFF"/>
                </a:solidFill>
                <a:latin typeface="Oswald"/>
                <a:ea typeface="Oswald"/>
                <a:cs typeface="Oswald"/>
                <a:sym typeface="Oswald"/>
              </a:rPr>
              <a:t>MR. WOLF</a:t>
            </a:r>
            <a:endParaRPr b="1" sz="3000">
              <a:solidFill>
                <a:srgbClr val="FFFFFF"/>
              </a:solidFill>
              <a:latin typeface="Oswald"/>
              <a:ea typeface="Oswald"/>
              <a:cs typeface="Oswald"/>
              <a:sym typeface="Oswald"/>
            </a:endParaRPr>
          </a:p>
        </p:txBody>
      </p:sp>
      <p:sp>
        <p:nvSpPr>
          <p:cNvPr id="336" name="Google Shape;336;p10"/>
          <p:cNvSpPr txBox="1"/>
          <p:nvPr/>
        </p:nvSpPr>
        <p:spPr>
          <a:xfrm>
            <a:off x="3877675" y="3605925"/>
            <a:ext cx="6668400" cy="3197100"/>
          </a:xfrm>
          <a:prstGeom prst="rect">
            <a:avLst/>
          </a:prstGeom>
          <a:noFill/>
          <a:ln>
            <a:noFill/>
          </a:ln>
        </p:spPr>
        <p:txBody>
          <a:bodyPr anchorCtr="0" anchor="t" bIns="45700" lIns="91425" spcFirstLastPara="1" rIns="91425" wrap="square" tIns="45700">
            <a:noAutofit/>
          </a:bodyPr>
          <a:lstStyle/>
          <a:p>
            <a:pPr indent="-368236" lvl="0" marL="457200" marR="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15+ years Building Construction Instructor</a:t>
            </a:r>
            <a:endParaRPr sz="2199">
              <a:solidFill>
                <a:srgbClr val="3F3F3F"/>
              </a:solidFill>
              <a:latin typeface="Oswald"/>
              <a:ea typeface="Oswald"/>
              <a:cs typeface="Oswald"/>
              <a:sym typeface="Oswald"/>
            </a:endParaRPr>
          </a:p>
          <a:p>
            <a:pPr indent="-368236" lvl="0" marL="457200" marR="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CA State Contractors License since 1985</a:t>
            </a:r>
            <a:endParaRPr sz="2199">
              <a:solidFill>
                <a:srgbClr val="3F3F3F"/>
              </a:solidFill>
              <a:latin typeface="Oswald"/>
              <a:ea typeface="Oswald"/>
              <a:cs typeface="Oswald"/>
              <a:sym typeface="Oswald"/>
            </a:endParaRPr>
          </a:p>
          <a:p>
            <a:pPr indent="-368236" lvl="0" marL="457200" marR="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OSHA 10 and 30 Outreach Coordinator</a:t>
            </a:r>
            <a:endParaRPr sz="2199">
              <a:solidFill>
                <a:srgbClr val="3F3F3F"/>
              </a:solidFill>
              <a:latin typeface="Oswald"/>
              <a:ea typeface="Oswald"/>
              <a:cs typeface="Oswald"/>
              <a:sym typeface="Oswald"/>
            </a:endParaRPr>
          </a:p>
          <a:p>
            <a:pPr indent="-368236" lvl="0" marL="457200" marR="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Certified multiple trades instruction NCCER</a:t>
            </a:r>
            <a:endParaRPr sz="2199">
              <a:solidFill>
                <a:srgbClr val="3F3F3F"/>
              </a:solidFill>
              <a:latin typeface="Oswald"/>
              <a:ea typeface="Oswald"/>
              <a:cs typeface="Oswald"/>
              <a:sym typeface="Oswald"/>
            </a:endParaRPr>
          </a:p>
          <a:p>
            <a:pPr indent="-368236" lvl="0" marL="457200" marR="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Academics: BS Forestry, CTE Credential </a:t>
            </a:r>
            <a:endParaRPr sz="2199">
              <a:solidFill>
                <a:srgbClr val="3F3F3F"/>
              </a:solidFill>
              <a:latin typeface="Oswald"/>
              <a:ea typeface="Oswald"/>
              <a:cs typeface="Oswald"/>
              <a:sym typeface="Oswald"/>
            </a:endParaRPr>
          </a:p>
        </p:txBody>
      </p:sp>
      <p:pic>
        <p:nvPicPr>
          <p:cNvPr id="337" name="Google Shape;337;p10"/>
          <p:cNvPicPr preferRelativeResize="0"/>
          <p:nvPr/>
        </p:nvPicPr>
        <p:blipFill rotWithShape="1">
          <a:blip r:embed="rId4">
            <a:alphaModFix/>
          </a:blip>
          <a:srcRect b="0" l="0" r="5204" t="0"/>
          <a:stretch/>
        </p:blipFill>
        <p:spPr>
          <a:xfrm>
            <a:off x="166150" y="2475925"/>
            <a:ext cx="3386802" cy="26713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1" name="Shape 341"/>
        <p:cNvGrpSpPr/>
        <p:nvPr/>
      </p:nvGrpSpPr>
      <p:grpSpPr>
        <a:xfrm>
          <a:off x="0" y="0"/>
          <a:ext cx="0" cy="0"/>
          <a:chOff x="0" y="0"/>
          <a:chExt cx="0" cy="0"/>
        </a:xfrm>
      </p:grpSpPr>
      <p:sp>
        <p:nvSpPr>
          <p:cNvPr id="342" name="Google Shape;342;p11"/>
          <p:cNvSpPr/>
          <p:nvPr/>
        </p:nvSpPr>
        <p:spPr>
          <a:xfrm>
            <a:off x="7000875" y="333375"/>
            <a:ext cx="4989041" cy="6159500"/>
          </a:xfrm>
          <a:prstGeom prst="rect">
            <a:avLst/>
          </a:prstGeom>
          <a:solidFill>
            <a:srgbClr val="FF00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1"/>
          <p:cNvSpPr txBox="1"/>
          <p:nvPr>
            <p:ph type="title"/>
          </p:nvPr>
        </p:nvSpPr>
        <p:spPr>
          <a:xfrm>
            <a:off x="7000874" y="2732087"/>
            <a:ext cx="4989000" cy="1538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Oswald"/>
              <a:buNone/>
            </a:pPr>
            <a:r>
              <a:rPr b="1" lang="en-US" sz="6000">
                <a:solidFill>
                  <a:srgbClr val="FFFFFF"/>
                </a:solidFill>
                <a:latin typeface="Oswald"/>
                <a:ea typeface="Oswald"/>
                <a:cs typeface="Oswald"/>
                <a:sym typeface="Oswald"/>
              </a:rPr>
              <a:t>CULINARY</a:t>
            </a:r>
            <a:br>
              <a:rPr b="1" lang="en-US" sz="6000">
                <a:solidFill>
                  <a:srgbClr val="FFFFFF"/>
                </a:solidFill>
                <a:latin typeface="Oswald"/>
                <a:ea typeface="Oswald"/>
                <a:cs typeface="Oswald"/>
                <a:sym typeface="Oswald"/>
              </a:rPr>
            </a:br>
            <a:r>
              <a:rPr b="1" lang="en-US" sz="6000">
                <a:solidFill>
                  <a:srgbClr val="FFFFFF"/>
                </a:solidFill>
                <a:latin typeface="Oswald"/>
                <a:ea typeface="Oswald"/>
                <a:cs typeface="Oswald"/>
                <a:sym typeface="Oswald"/>
              </a:rPr>
              <a:t>OCCUPATIONS</a:t>
            </a:r>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47" name="Shape 347"/>
        <p:cNvGrpSpPr/>
        <p:nvPr/>
      </p:nvGrpSpPr>
      <p:grpSpPr>
        <a:xfrm>
          <a:off x="0" y="0"/>
          <a:ext cx="0" cy="0"/>
          <a:chOff x="0" y="0"/>
          <a:chExt cx="0" cy="0"/>
        </a:xfrm>
      </p:grpSpPr>
      <p:sp>
        <p:nvSpPr>
          <p:cNvPr id="348" name="Google Shape;348;g97abbfc40f_0_42"/>
          <p:cNvSpPr/>
          <p:nvPr/>
        </p:nvSpPr>
        <p:spPr>
          <a:xfrm>
            <a:off x="0" y="1078524"/>
            <a:ext cx="12192000" cy="2332800"/>
          </a:xfrm>
          <a:prstGeom prst="rect">
            <a:avLst/>
          </a:prstGeom>
          <a:solidFill>
            <a:srgbClr val="FF0000"/>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g97abbfc40f_0_42"/>
          <p:cNvSpPr txBox="1"/>
          <p:nvPr>
            <p:ph type="title"/>
          </p:nvPr>
        </p:nvSpPr>
        <p:spPr>
          <a:xfrm>
            <a:off x="244275" y="406839"/>
            <a:ext cx="11703300" cy="71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9999"/>
              </a:buClr>
              <a:buSzPts val="4320"/>
              <a:buFont typeface="Arial"/>
              <a:buNone/>
            </a:pPr>
            <a:r>
              <a:rPr b="1" lang="en-US" sz="4320">
                <a:solidFill>
                  <a:srgbClr val="000000"/>
                </a:solidFill>
                <a:latin typeface="Arial"/>
                <a:ea typeface="Arial"/>
                <a:cs typeface="Arial"/>
                <a:sym typeface="Arial"/>
              </a:rPr>
              <a:t>THE ART OF</a:t>
            </a:r>
            <a:r>
              <a:rPr b="1" lang="en-US" sz="4320">
                <a:solidFill>
                  <a:srgbClr val="FF9999"/>
                </a:solidFill>
                <a:latin typeface="Arial"/>
                <a:ea typeface="Arial"/>
                <a:cs typeface="Arial"/>
                <a:sym typeface="Arial"/>
              </a:rPr>
              <a:t> </a:t>
            </a:r>
            <a:r>
              <a:rPr b="1" lang="en-US" sz="4320">
                <a:solidFill>
                  <a:srgbClr val="C00000"/>
                </a:solidFill>
                <a:latin typeface="Arial"/>
                <a:ea typeface="Arial"/>
                <a:cs typeface="Arial"/>
                <a:sym typeface="Arial"/>
              </a:rPr>
              <a:t>COOKING </a:t>
            </a:r>
            <a:endParaRPr/>
          </a:p>
        </p:txBody>
      </p:sp>
      <p:grpSp>
        <p:nvGrpSpPr>
          <p:cNvPr id="350" name="Google Shape;350;g97abbfc40f_0_42"/>
          <p:cNvGrpSpPr/>
          <p:nvPr/>
        </p:nvGrpSpPr>
        <p:grpSpPr>
          <a:xfrm>
            <a:off x="908641" y="4018405"/>
            <a:ext cx="4831753" cy="623213"/>
            <a:chOff x="1332052" y="3777327"/>
            <a:chExt cx="4833203" cy="623400"/>
          </a:xfrm>
        </p:grpSpPr>
        <p:sp>
          <p:nvSpPr>
            <p:cNvPr id="351" name="Google Shape;351;g97abbfc40f_0_42"/>
            <p:cNvSpPr/>
            <p:nvPr/>
          </p:nvSpPr>
          <p:spPr>
            <a:xfrm>
              <a:off x="1332052" y="3777327"/>
              <a:ext cx="623400" cy="623400"/>
            </a:xfrm>
            <a:prstGeom prst="ellipse">
              <a:avLst/>
            </a:prstGeom>
            <a:noFill/>
            <a:ln cap="flat" cmpd="sng" w="762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352" name="Google Shape;352;g97abbfc40f_0_42"/>
            <p:cNvSpPr txBox="1"/>
            <p:nvPr/>
          </p:nvSpPr>
          <p:spPr>
            <a:xfrm>
              <a:off x="2061855" y="3858184"/>
              <a:ext cx="41034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3F3F3F"/>
                  </a:solidFill>
                  <a:latin typeface="Oswald"/>
                  <a:ea typeface="Oswald"/>
                  <a:cs typeface="Oswald"/>
                  <a:sym typeface="Oswald"/>
                </a:rPr>
                <a:t>Are you interested in food safety?</a:t>
              </a:r>
              <a:endParaRPr/>
            </a:p>
          </p:txBody>
        </p:sp>
      </p:grpSp>
      <p:sp>
        <p:nvSpPr>
          <p:cNvPr id="353" name="Google Shape;353;g97abbfc40f_0_42"/>
          <p:cNvSpPr txBox="1"/>
          <p:nvPr/>
        </p:nvSpPr>
        <p:spPr>
          <a:xfrm>
            <a:off x="958799" y="3657719"/>
            <a:ext cx="4176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600">
                <a:solidFill>
                  <a:srgbClr val="C00000"/>
                </a:solidFill>
                <a:latin typeface="Calibri"/>
                <a:ea typeface="Calibri"/>
                <a:cs typeface="Calibri"/>
                <a:sym typeface="Calibri"/>
              </a:rPr>
              <a:t>?</a:t>
            </a:r>
            <a:endParaRPr/>
          </a:p>
        </p:txBody>
      </p:sp>
      <p:grpSp>
        <p:nvGrpSpPr>
          <p:cNvPr id="354" name="Google Shape;354;g97abbfc40f_0_42"/>
          <p:cNvGrpSpPr/>
          <p:nvPr/>
        </p:nvGrpSpPr>
        <p:grpSpPr>
          <a:xfrm>
            <a:off x="958744" y="4956025"/>
            <a:ext cx="8237528" cy="623213"/>
            <a:chOff x="1332052" y="3777327"/>
            <a:chExt cx="8240000" cy="623400"/>
          </a:xfrm>
        </p:grpSpPr>
        <p:sp>
          <p:nvSpPr>
            <p:cNvPr id="355" name="Google Shape;355;g97abbfc40f_0_42"/>
            <p:cNvSpPr/>
            <p:nvPr/>
          </p:nvSpPr>
          <p:spPr>
            <a:xfrm>
              <a:off x="1332052" y="3777327"/>
              <a:ext cx="623400" cy="623400"/>
            </a:xfrm>
            <a:prstGeom prst="ellipse">
              <a:avLst/>
            </a:prstGeom>
            <a:noFill/>
            <a:ln cap="flat" cmpd="sng" w="762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356" name="Google Shape;356;g97abbfc40f_0_42"/>
            <p:cNvSpPr txBox="1"/>
            <p:nvPr/>
          </p:nvSpPr>
          <p:spPr>
            <a:xfrm>
              <a:off x="2061852" y="3858189"/>
              <a:ext cx="75102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3F3F3F"/>
                  </a:solidFill>
                  <a:latin typeface="Oswald"/>
                  <a:ea typeface="Oswald"/>
                  <a:cs typeface="Oswald"/>
                  <a:sym typeface="Oswald"/>
                </a:rPr>
                <a:t>Are you ready to learn about entrepreneurship and hospitality?</a:t>
              </a:r>
              <a:endParaRPr/>
            </a:p>
          </p:txBody>
        </p:sp>
      </p:grpSp>
      <p:sp>
        <p:nvSpPr>
          <p:cNvPr id="357" name="Google Shape;357;g97abbfc40f_0_42"/>
          <p:cNvSpPr txBox="1"/>
          <p:nvPr/>
        </p:nvSpPr>
        <p:spPr>
          <a:xfrm>
            <a:off x="1008902" y="4595339"/>
            <a:ext cx="4176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600">
                <a:solidFill>
                  <a:srgbClr val="C00000"/>
                </a:solidFill>
                <a:latin typeface="Calibri"/>
                <a:ea typeface="Calibri"/>
                <a:cs typeface="Calibri"/>
                <a:sym typeface="Calibri"/>
              </a:rPr>
              <a:t>?</a:t>
            </a:r>
            <a:endParaRPr/>
          </a:p>
        </p:txBody>
      </p:sp>
      <p:grpSp>
        <p:nvGrpSpPr>
          <p:cNvPr id="358" name="Google Shape;358;g97abbfc40f_0_42"/>
          <p:cNvGrpSpPr/>
          <p:nvPr/>
        </p:nvGrpSpPr>
        <p:grpSpPr>
          <a:xfrm>
            <a:off x="958744" y="5855975"/>
            <a:ext cx="10132659" cy="623213"/>
            <a:chOff x="1332052" y="3777327"/>
            <a:chExt cx="10135699" cy="623400"/>
          </a:xfrm>
        </p:grpSpPr>
        <p:sp>
          <p:nvSpPr>
            <p:cNvPr id="359" name="Google Shape;359;g97abbfc40f_0_42"/>
            <p:cNvSpPr/>
            <p:nvPr/>
          </p:nvSpPr>
          <p:spPr>
            <a:xfrm>
              <a:off x="1332052" y="3777327"/>
              <a:ext cx="623400" cy="623400"/>
            </a:xfrm>
            <a:prstGeom prst="ellipse">
              <a:avLst/>
            </a:prstGeom>
            <a:noFill/>
            <a:ln cap="flat" cmpd="sng" w="762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360" name="Google Shape;360;g97abbfc40f_0_42"/>
            <p:cNvSpPr txBox="1"/>
            <p:nvPr/>
          </p:nvSpPr>
          <p:spPr>
            <a:xfrm>
              <a:off x="2061851" y="3858189"/>
              <a:ext cx="94059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3F3F3F"/>
                  </a:solidFill>
                  <a:latin typeface="Oswald"/>
                  <a:ea typeface="Oswald"/>
                  <a:cs typeface="Oswald"/>
                  <a:sym typeface="Oswald"/>
                </a:rPr>
                <a:t>Are you curious about moving forward in the food industry during COVID-19?</a:t>
              </a:r>
              <a:endParaRPr/>
            </a:p>
          </p:txBody>
        </p:sp>
      </p:grpSp>
      <p:sp>
        <p:nvSpPr>
          <p:cNvPr id="361" name="Google Shape;361;g97abbfc40f_0_42"/>
          <p:cNvSpPr txBox="1"/>
          <p:nvPr/>
        </p:nvSpPr>
        <p:spPr>
          <a:xfrm>
            <a:off x="1008902" y="5495289"/>
            <a:ext cx="4176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600">
                <a:solidFill>
                  <a:srgbClr val="C00000"/>
                </a:solidFill>
                <a:latin typeface="Calibri"/>
                <a:ea typeface="Calibri"/>
                <a:cs typeface="Calibri"/>
                <a:sym typeface="Calibri"/>
              </a:rPr>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65" name="Shape 365"/>
        <p:cNvGrpSpPr/>
        <p:nvPr/>
      </p:nvGrpSpPr>
      <p:grpSpPr>
        <a:xfrm>
          <a:off x="0" y="0"/>
          <a:ext cx="0" cy="0"/>
          <a:chOff x="0" y="0"/>
          <a:chExt cx="0" cy="0"/>
        </a:xfrm>
      </p:grpSpPr>
      <p:sp>
        <p:nvSpPr>
          <p:cNvPr id="366" name="Google Shape;366;g97abbfc40f_0_61"/>
          <p:cNvSpPr/>
          <p:nvPr/>
        </p:nvSpPr>
        <p:spPr>
          <a:xfrm>
            <a:off x="0" y="1078525"/>
            <a:ext cx="12192000" cy="678300"/>
          </a:xfrm>
          <a:prstGeom prst="rect">
            <a:avLst/>
          </a:prstGeom>
          <a:solidFill>
            <a:srgbClr val="FF0000"/>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g97abbfc40f_0_61"/>
          <p:cNvSpPr txBox="1"/>
          <p:nvPr>
            <p:ph type="title"/>
          </p:nvPr>
        </p:nvSpPr>
        <p:spPr>
          <a:xfrm>
            <a:off x="838200" y="84450"/>
            <a:ext cx="7062900" cy="1199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9999"/>
              </a:buClr>
              <a:buSzPts val="4320"/>
              <a:buFont typeface="Arial"/>
              <a:buNone/>
            </a:pPr>
            <a:r>
              <a:rPr b="1" lang="en-US" sz="4320">
                <a:solidFill>
                  <a:srgbClr val="E06666"/>
                </a:solidFill>
                <a:latin typeface="Arial"/>
                <a:ea typeface="Arial"/>
                <a:cs typeface="Arial"/>
                <a:sym typeface="Arial"/>
              </a:rPr>
              <a:t>LEARNING</a:t>
            </a:r>
            <a:r>
              <a:rPr b="1" lang="en-US" sz="4320">
                <a:solidFill>
                  <a:srgbClr val="FF9999"/>
                </a:solidFill>
                <a:latin typeface="Arial"/>
                <a:ea typeface="Arial"/>
                <a:cs typeface="Arial"/>
                <a:sym typeface="Arial"/>
              </a:rPr>
              <a:t> </a:t>
            </a:r>
            <a:r>
              <a:rPr b="1" lang="en-US" sz="4320">
                <a:solidFill>
                  <a:srgbClr val="C00000"/>
                </a:solidFill>
                <a:latin typeface="Arial"/>
                <a:ea typeface="Arial"/>
                <a:cs typeface="Arial"/>
                <a:sym typeface="Arial"/>
              </a:rPr>
              <a:t>OBJECTIVES</a:t>
            </a:r>
            <a:endParaRPr>
              <a:solidFill>
                <a:srgbClr val="C00000"/>
              </a:solidFill>
            </a:endParaRPr>
          </a:p>
        </p:txBody>
      </p:sp>
      <p:sp>
        <p:nvSpPr>
          <p:cNvPr id="368" name="Google Shape;368;g97abbfc40f_0_61"/>
          <p:cNvSpPr txBox="1"/>
          <p:nvPr>
            <p:ph idx="4294967295" type="body"/>
          </p:nvPr>
        </p:nvSpPr>
        <p:spPr>
          <a:xfrm>
            <a:off x="838200" y="2002050"/>
            <a:ext cx="10515600" cy="40446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Font typeface="Oswald"/>
              <a:buChar char="❏"/>
            </a:pPr>
            <a:r>
              <a:rPr lang="en-US" sz="2400">
                <a:latin typeface="Oswald"/>
                <a:ea typeface="Oswald"/>
                <a:cs typeface="Oswald"/>
                <a:sym typeface="Oswald"/>
              </a:rPr>
              <a:t>OBTAIN FOOD HANDLER’S CARD</a:t>
            </a:r>
            <a:endParaRPr sz="2400">
              <a:latin typeface="Oswald"/>
              <a:ea typeface="Oswald"/>
              <a:cs typeface="Oswald"/>
              <a:sym typeface="Oswald"/>
            </a:endParaRPr>
          </a:p>
          <a:p>
            <a:pPr indent="0" lvl="0" marL="457200" rtl="0" algn="l">
              <a:lnSpc>
                <a:spcPct val="50000"/>
              </a:lnSpc>
              <a:spcBef>
                <a:spcPts val="1000"/>
              </a:spcBef>
              <a:spcAft>
                <a:spcPts val="0"/>
              </a:spcAft>
              <a:buNone/>
            </a:pPr>
            <a:r>
              <a:t/>
            </a:r>
            <a:endParaRPr sz="2400">
              <a:latin typeface="Oswald"/>
              <a:ea typeface="Oswald"/>
              <a:cs typeface="Oswald"/>
              <a:sym typeface="Oswald"/>
            </a:endParaRPr>
          </a:p>
          <a:p>
            <a:pPr indent="-381000" lvl="0" marL="457200" rtl="0" algn="l">
              <a:spcBef>
                <a:spcPts val="1000"/>
              </a:spcBef>
              <a:spcAft>
                <a:spcPts val="0"/>
              </a:spcAft>
              <a:buSzPts val="2400"/>
              <a:buFont typeface="Oswald"/>
              <a:buChar char="❏"/>
            </a:pPr>
            <a:r>
              <a:rPr lang="en-US" sz="2400">
                <a:latin typeface="Oswald"/>
                <a:ea typeface="Oswald"/>
                <a:cs typeface="Oswald"/>
                <a:sym typeface="Oswald"/>
              </a:rPr>
              <a:t>HANDS-ON EXPERIENCE IN QUANTITY COOKING</a:t>
            </a:r>
            <a:endParaRPr sz="2400">
              <a:latin typeface="Oswald"/>
              <a:ea typeface="Oswald"/>
              <a:cs typeface="Oswald"/>
              <a:sym typeface="Oswald"/>
            </a:endParaRPr>
          </a:p>
          <a:p>
            <a:pPr indent="0" lvl="0" marL="457200" rtl="0" algn="l">
              <a:lnSpc>
                <a:spcPct val="50000"/>
              </a:lnSpc>
              <a:spcBef>
                <a:spcPts val="1000"/>
              </a:spcBef>
              <a:spcAft>
                <a:spcPts val="0"/>
              </a:spcAft>
              <a:buNone/>
            </a:pPr>
            <a:r>
              <a:t/>
            </a:r>
            <a:endParaRPr sz="2400">
              <a:latin typeface="Oswald"/>
              <a:ea typeface="Oswald"/>
              <a:cs typeface="Oswald"/>
              <a:sym typeface="Oswald"/>
            </a:endParaRPr>
          </a:p>
          <a:p>
            <a:pPr indent="-381000" lvl="0" marL="457200" rtl="0" algn="l">
              <a:spcBef>
                <a:spcPts val="1000"/>
              </a:spcBef>
              <a:spcAft>
                <a:spcPts val="0"/>
              </a:spcAft>
              <a:buSzPts val="2400"/>
              <a:buFont typeface="Oswald"/>
              <a:buChar char="❏"/>
            </a:pPr>
            <a:r>
              <a:rPr lang="en-US" sz="2400">
                <a:latin typeface="Oswald"/>
                <a:ea typeface="Oswald"/>
                <a:cs typeface="Oswald"/>
                <a:sym typeface="Oswald"/>
              </a:rPr>
              <a:t>SIMULATION OF BUSINESS MODELS</a:t>
            </a:r>
            <a:endParaRPr sz="2400">
              <a:latin typeface="Oswald"/>
              <a:ea typeface="Oswald"/>
              <a:cs typeface="Oswald"/>
              <a:sym typeface="Oswald"/>
            </a:endParaRPr>
          </a:p>
          <a:p>
            <a:pPr indent="-317500" lvl="1" marL="914400" rtl="0" algn="l">
              <a:lnSpc>
                <a:spcPct val="115000"/>
              </a:lnSpc>
              <a:spcBef>
                <a:spcPts val="0"/>
              </a:spcBef>
              <a:spcAft>
                <a:spcPts val="0"/>
              </a:spcAft>
              <a:buSzPts val="1400"/>
              <a:buFont typeface="Oswald"/>
              <a:buChar char="❏"/>
            </a:pPr>
            <a:r>
              <a:rPr lang="en-US" sz="2000">
                <a:latin typeface="Oswald"/>
                <a:ea typeface="Oswald"/>
                <a:cs typeface="Oswald"/>
                <a:sym typeface="Oswald"/>
              </a:rPr>
              <a:t>RESTAURANT</a:t>
            </a:r>
            <a:endParaRPr sz="2000">
              <a:latin typeface="Oswald"/>
              <a:ea typeface="Oswald"/>
              <a:cs typeface="Oswald"/>
              <a:sym typeface="Oswald"/>
            </a:endParaRPr>
          </a:p>
          <a:p>
            <a:pPr indent="-317500" lvl="1" marL="914400" rtl="0" algn="l">
              <a:lnSpc>
                <a:spcPct val="115000"/>
              </a:lnSpc>
              <a:spcBef>
                <a:spcPts val="0"/>
              </a:spcBef>
              <a:spcAft>
                <a:spcPts val="0"/>
              </a:spcAft>
              <a:buSzPts val="1400"/>
              <a:buFont typeface="Oswald"/>
              <a:buChar char="❏"/>
            </a:pPr>
            <a:r>
              <a:rPr lang="en-US" sz="2000">
                <a:latin typeface="Oswald"/>
                <a:ea typeface="Oswald"/>
                <a:cs typeface="Oswald"/>
                <a:sym typeface="Oswald"/>
              </a:rPr>
              <a:t>FOOD TRUCK</a:t>
            </a:r>
            <a:endParaRPr sz="2000">
              <a:latin typeface="Oswald"/>
              <a:ea typeface="Oswald"/>
              <a:cs typeface="Oswald"/>
              <a:sym typeface="Oswald"/>
            </a:endParaRPr>
          </a:p>
          <a:p>
            <a:pPr indent="-317500" lvl="1" marL="914400" rtl="0" algn="l">
              <a:lnSpc>
                <a:spcPct val="115000"/>
              </a:lnSpc>
              <a:spcBef>
                <a:spcPts val="0"/>
              </a:spcBef>
              <a:spcAft>
                <a:spcPts val="0"/>
              </a:spcAft>
              <a:buSzPts val="1400"/>
              <a:buFont typeface="Oswald"/>
              <a:buChar char="❏"/>
            </a:pPr>
            <a:r>
              <a:rPr lang="en-US" sz="2000">
                <a:latin typeface="Oswald"/>
                <a:ea typeface="Oswald"/>
                <a:cs typeface="Oswald"/>
                <a:sym typeface="Oswald"/>
              </a:rPr>
              <a:t>CATERING</a:t>
            </a:r>
            <a:endParaRPr sz="2000">
              <a:latin typeface="Oswald"/>
              <a:ea typeface="Oswald"/>
              <a:cs typeface="Oswald"/>
              <a:sym typeface="Oswald"/>
            </a:endParaRPr>
          </a:p>
          <a:p>
            <a:pPr indent="0" lvl="0" marL="457200" rtl="0" algn="l">
              <a:lnSpc>
                <a:spcPct val="50000"/>
              </a:lnSpc>
              <a:spcBef>
                <a:spcPts val="1000"/>
              </a:spcBef>
              <a:spcAft>
                <a:spcPts val="0"/>
              </a:spcAft>
              <a:buNone/>
            </a:pPr>
            <a:r>
              <a:t/>
            </a:r>
            <a:endParaRPr sz="2400">
              <a:latin typeface="Oswald"/>
              <a:ea typeface="Oswald"/>
              <a:cs typeface="Oswald"/>
              <a:sym typeface="Oswald"/>
            </a:endParaRPr>
          </a:p>
          <a:p>
            <a:pPr indent="-381000" lvl="0" marL="457200" rtl="0" algn="l">
              <a:spcBef>
                <a:spcPts val="1000"/>
              </a:spcBef>
              <a:spcAft>
                <a:spcPts val="0"/>
              </a:spcAft>
              <a:buSzPts val="2400"/>
              <a:buFont typeface="Oswald"/>
              <a:buChar char="❏"/>
            </a:pPr>
            <a:r>
              <a:rPr lang="en-US" sz="2400">
                <a:latin typeface="Oswald"/>
                <a:ea typeface="Oswald"/>
                <a:cs typeface="Oswald"/>
                <a:sym typeface="Oswald"/>
              </a:rPr>
              <a:t> MANAGER’S CERTIFICATION</a:t>
            </a:r>
            <a:endParaRPr sz="2400">
              <a:latin typeface="Oswald"/>
              <a:ea typeface="Oswald"/>
              <a:cs typeface="Oswald"/>
              <a:sym typeface="Oswald"/>
            </a:endParaRPr>
          </a:p>
          <a:p>
            <a:pPr indent="0" lvl="0" marL="0" rtl="0" algn="l">
              <a:lnSpc>
                <a:spcPct val="50000"/>
              </a:lnSpc>
              <a:spcBef>
                <a:spcPts val="1000"/>
              </a:spcBef>
              <a:spcAft>
                <a:spcPts val="0"/>
              </a:spcAft>
              <a:buNone/>
            </a:pPr>
            <a:r>
              <a:t/>
            </a:r>
            <a:endParaRPr sz="2400">
              <a:latin typeface="Oswald"/>
              <a:ea typeface="Oswald"/>
              <a:cs typeface="Oswald"/>
              <a:sym typeface="Oswald"/>
            </a:endParaRPr>
          </a:p>
          <a:p>
            <a:pPr indent="0" lvl="0" marL="0" rtl="0" algn="l">
              <a:spcBef>
                <a:spcPts val="1000"/>
              </a:spcBef>
              <a:spcAft>
                <a:spcPts val="0"/>
              </a:spcAft>
              <a:buNone/>
            </a:pPr>
            <a:r>
              <a:t/>
            </a:r>
            <a:endParaRPr sz="2400">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72" name="Shape 372"/>
        <p:cNvGrpSpPr/>
        <p:nvPr/>
      </p:nvGrpSpPr>
      <p:grpSpPr>
        <a:xfrm>
          <a:off x="0" y="0"/>
          <a:ext cx="0" cy="0"/>
          <a:chOff x="0" y="0"/>
          <a:chExt cx="0" cy="0"/>
        </a:xfrm>
      </p:grpSpPr>
      <p:sp>
        <p:nvSpPr>
          <p:cNvPr id="373" name="Google Shape;373;g97abbfc40f_0_106"/>
          <p:cNvSpPr txBox="1"/>
          <p:nvPr>
            <p:ph type="title"/>
          </p:nvPr>
        </p:nvSpPr>
        <p:spPr>
          <a:xfrm>
            <a:off x="260575" y="366675"/>
            <a:ext cx="8211300" cy="71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8DA9DB"/>
              </a:buClr>
              <a:buSzPts val="4320"/>
              <a:buFont typeface="Arial"/>
              <a:buNone/>
            </a:pPr>
            <a:r>
              <a:rPr b="1" lang="en-US" sz="4320">
                <a:solidFill>
                  <a:srgbClr val="EA9999"/>
                </a:solidFill>
                <a:latin typeface="Arial"/>
                <a:ea typeface="Arial"/>
                <a:cs typeface="Arial"/>
                <a:sym typeface="Arial"/>
              </a:rPr>
              <a:t>INDUSTRY</a:t>
            </a:r>
            <a:r>
              <a:rPr b="1" lang="en-US" sz="4320">
                <a:solidFill>
                  <a:srgbClr val="8DA9DB"/>
                </a:solidFill>
                <a:latin typeface="Arial"/>
                <a:ea typeface="Arial"/>
                <a:cs typeface="Arial"/>
                <a:sym typeface="Arial"/>
              </a:rPr>
              <a:t> </a:t>
            </a:r>
            <a:r>
              <a:rPr b="1" lang="en-US" sz="4320">
                <a:solidFill>
                  <a:srgbClr val="FF0000"/>
                </a:solidFill>
                <a:latin typeface="Arial"/>
                <a:ea typeface="Arial"/>
                <a:cs typeface="Arial"/>
                <a:sym typeface="Arial"/>
              </a:rPr>
              <a:t>STATS</a:t>
            </a:r>
            <a:endParaRPr>
              <a:solidFill>
                <a:srgbClr val="FF0000"/>
              </a:solidFill>
            </a:endParaRPr>
          </a:p>
        </p:txBody>
      </p:sp>
      <p:sp>
        <p:nvSpPr>
          <p:cNvPr id="374" name="Google Shape;374;g97abbfc40f_0_106"/>
          <p:cNvSpPr/>
          <p:nvPr/>
        </p:nvSpPr>
        <p:spPr>
          <a:xfrm>
            <a:off x="3925446" y="1082770"/>
            <a:ext cx="4668300" cy="4668300"/>
          </a:xfrm>
          <a:prstGeom prst="ellipse">
            <a:avLst/>
          </a:prstGeom>
          <a:solidFill>
            <a:srgbClr val="EDA29B"/>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5" name="Google Shape;375;g97abbfc40f_0_106"/>
          <p:cNvGrpSpPr/>
          <p:nvPr/>
        </p:nvGrpSpPr>
        <p:grpSpPr>
          <a:xfrm>
            <a:off x="4815580" y="552456"/>
            <a:ext cx="2887928" cy="2887928"/>
            <a:chOff x="3611776" y="414352"/>
            <a:chExt cx="2166000" cy="2166000"/>
          </a:xfrm>
        </p:grpSpPr>
        <p:sp>
          <p:nvSpPr>
            <p:cNvPr id="376" name="Google Shape;376;g97abbfc40f_0_106"/>
            <p:cNvSpPr/>
            <p:nvPr/>
          </p:nvSpPr>
          <p:spPr>
            <a:xfrm>
              <a:off x="3611776" y="414352"/>
              <a:ext cx="2166000" cy="2166000"/>
            </a:xfrm>
            <a:prstGeom prst="ellipse">
              <a:avLst/>
            </a:prstGeom>
            <a:solidFill>
              <a:srgbClr val="D8382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7" name="Google Shape;377;g97abbfc40f_0_106"/>
            <p:cNvSpPr txBox="1"/>
            <p:nvPr/>
          </p:nvSpPr>
          <p:spPr>
            <a:xfrm>
              <a:off x="3967546" y="1027503"/>
              <a:ext cx="1496100" cy="702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Food Service Manager Earnings - $28+ Hourly</a:t>
              </a:r>
              <a:r>
                <a:rPr lang="en-US" sz="1300">
                  <a:solidFill>
                    <a:srgbClr val="FFFFFF"/>
                  </a:solidFill>
                  <a:latin typeface="Roboto"/>
                  <a:ea typeface="Roboto"/>
                  <a:cs typeface="Roboto"/>
                  <a:sym typeface="Roboto"/>
                </a:rPr>
                <a:t> </a:t>
              </a:r>
              <a:endParaRPr sz="1300">
                <a:solidFill>
                  <a:srgbClr val="FFFFFF"/>
                </a:solidFill>
                <a:latin typeface="Roboto"/>
                <a:ea typeface="Roboto"/>
                <a:cs typeface="Roboto"/>
                <a:sym typeface="Roboto"/>
              </a:endParaRPr>
            </a:p>
          </p:txBody>
        </p:sp>
      </p:grpSp>
      <p:grpSp>
        <p:nvGrpSpPr>
          <p:cNvPr id="378" name="Google Shape;378;g97abbfc40f_0_106"/>
          <p:cNvGrpSpPr/>
          <p:nvPr/>
        </p:nvGrpSpPr>
        <p:grpSpPr>
          <a:xfrm>
            <a:off x="6082859" y="2710418"/>
            <a:ext cx="3010423" cy="2887928"/>
            <a:chOff x="4562258" y="2032864"/>
            <a:chExt cx="2257874" cy="2166000"/>
          </a:xfrm>
        </p:grpSpPr>
        <p:sp>
          <p:nvSpPr>
            <p:cNvPr id="379" name="Google Shape;379;g97abbfc40f_0_106"/>
            <p:cNvSpPr/>
            <p:nvPr/>
          </p:nvSpPr>
          <p:spPr>
            <a:xfrm>
              <a:off x="4562258" y="2032864"/>
              <a:ext cx="2166000" cy="2166000"/>
            </a:xfrm>
            <a:prstGeom prst="ellipse">
              <a:avLst/>
            </a:prstGeom>
            <a:solidFill>
              <a:srgbClr val="B02C2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0" name="Google Shape;380;g97abbfc40f_0_106"/>
            <p:cNvSpPr txBox="1"/>
            <p:nvPr/>
          </p:nvSpPr>
          <p:spPr>
            <a:xfrm>
              <a:off x="5537332" y="2834733"/>
              <a:ext cx="1282800" cy="702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Food Service Worker Earnings - $19-$24 Hourly</a:t>
              </a:r>
              <a:r>
                <a:rPr lang="en-US" sz="1300">
                  <a:solidFill>
                    <a:srgbClr val="FFFFFF"/>
                  </a:solidFill>
                  <a:latin typeface="Roboto"/>
                  <a:ea typeface="Roboto"/>
                  <a:cs typeface="Roboto"/>
                  <a:sym typeface="Roboto"/>
                </a:rPr>
                <a:t> </a:t>
              </a:r>
              <a:endParaRPr sz="1300">
                <a:solidFill>
                  <a:srgbClr val="FFFFFF"/>
                </a:solidFill>
                <a:latin typeface="Roboto"/>
                <a:ea typeface="Roboto"/>
                <a:cs typeface="Roboto"/>
                <a:sym typeface="Roboto"/>
              </a:endParaRPr>
            </a:p>
          </p:txBody>
        </p:sp>
      </p:grpSp>
      <p:grpSp>
        <p:nvGrpSpPr>
          <p:cNvPr id="381" name="Google Shape;381;g97abbfc40f_0_106"/>
          <p:cNvGrpSpPr/>
          <p:nvPr/>
        </p:nvGrpSpPr>
        <p:grpSpPr>
          <a:xfrm>
            <a:off x="3603744" y="2710418"/>
            <a:ext cx="2887928" cy="2887928"/>
            <a:chOff x="2702876" y="2032864"/>
            <a:chExt cx="2166000" cy="2166000"/>
          </a:xfrm>
        </p:grpSpPr>
        <p:sp>
          <p:nvSpPr>
            <p:cNvPr id="382" name="Google Shape;382;g97abbfc40f_0_106"/>
            <p:cNvSpPr/>
            <p:nvPr/>
          </p:nvSpPr>
          <p:spPr>
            <a:xfrm>
              <a:off x="2702876" y="2032864"/>
              <a:ext cx="2166000" cy="2166000"/>
            </a:xfrm>
            <a:prstGeom prst="ellipse">
              <a:avLst/>
            </a:prstGeom>
            <a:solidFill>
              <a:srgbClr val="80201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3" name="Google Shape;383;g97abbfc40f_0_106"/>
            <p:cNvSpPr txBox="1"/>
            <p:nvPr/>
          </p:nvSpPr>
          <p:spPr>
            <a:xfrm>
              <a:off x="2702880" y="2834733"/>
              <a:ext cx="1450200" cy="7029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Line Cook</a:t>
              </a:r>
              <a:endParaRPr sz="1300">
                <a:solidFill>
                  <a:srgbClr val="FFFFFF"/>
                </a:solidFill>
                <a:latin typeface="Roboto"/>
                <a:ea typeface="Roboto"/>
                <a:cs typeface="Roboto"/>
                <a:sym typeface="Roboto"/>
              </a:endParaRPr>
            </a:p>
            <a:p>
              <a:pPr indent="0" lvl="0" marL="0" rtl="0" algn="ctr">
                <a:spcBef>
                  <a:spcPts val="0"/>
                </a:spcBef>
                <a:spcAft>
                  <a:spcPts val="0"/>
                </a:spcAft>
                <a:buNone/>
              </a:pPr>
              <a:r>
                <a:rPr lang="en-US" sz="1300">
                  <a:solidFill>
                    <a:srgbClr val="FFFFFF"/>
                  </a:solidFill>
                  <a:latin typeface="Roboto"/>
                  <a:ea typeface="Roboto"/>
                  <a:cs typeface="Roboto"/>
                  <a:sym typeface="Roboto"/>
                </a:rPr>
                <a:t>Earnings - $13-$18 Hourly</a:t>
              </a:r>
              <a:endParaRPr sz="1300">
                <a:solidFill>
                  <a:srgbClr val="FFFFFF"/>
                </a:solidFill>
                <a:latin typeface="Roboto"/>
                <a:ea typeface="Roboto"/>
                <a:cs typeface="Roboto"/>
                <a:sym typeface="Roboto"/>
              </a:endParaRPr>
            </a:p>
          </p:txBody>
        </p:sp>
      </p:grpSp>
      <p:sp>
        <p:nvSpPr>
          <p:cNvPr id="384" name="Google Shape;384;g97abbfc40f_0_106"/>
          <p:cNvSpPr/>
          <p:nvPr/>
        </p:nvSpPr>
        <p:spPr>
          <a:xfrm>
            <a:off x="5147725" y="2595000"/>
            <a:ext cx="2455200" cy="1977000"/>
          </a:xfrm>
          <a:prstGeom prst="ellipse">
            <a:avLst/>
          </a:prstGeom>
          <a:solidFill>
            <a:srgbClr val="EDA29B"/>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a:t>Entreprenuership</a:t>
            </a:r>
            <a:r>
              <a:rPr b="1" lang="en-US"/>
              <a:t> Earnings-Open</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88" name="Shape 388"/>
        <p:cNvGrpSpPr/>
        <p:nvPr/>
      </p:nvGrpSpPr>
      <p:grpSpPr>
        <a:xfrm>
          <a:off x="0" y="0"/>
          <a:ext cx="0" cy="0"/>
          <a:chOff x="0" y="0"/>
          <a:chExt cx="0" cy="0"/>
        </a:xfrm>
      </p:grpSpPr>
      <p:sp>
        <p:nvSpPr>
          <p:cNvPr id="389" name="Google Shape;389;g97abbfc40f_0_64"/>
          <p:cNvSpPr txBox="1"/>
          <p:nvPr>
            <p:ph type="title"/>
          </p:nvPr>
        </p:nvSpPr>
        <p:spPr>
          <a:xfrm>
            <a:off x="0" y="350150"/>
            <a:ext cx="11705700" cy="761400"/>
          </a:xfrm>
          <a:prstGeom prst="rect">
            <a:avLst/>
          </a:prstGeom>
          <a:solidFill>
            <a:srgbClr val="FF0000"/>
          </a:solidFill>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latin typeface="Oswald"/>
                <a:ea typeface="Oswald"/>
                <a:cs typeface="Oswald"/>
                <a:sym typeface="Oswald"/>
              </a:rPr>
              <a:t>MEET MRS. JOYNER</a:t>
            </a:r>
            <a:endParaRPr>
              <a:solidFill>
                <a:srgbClr val="FFFFFF"/>
              </a:solidFill>
              <a:latin typeface="Oswald"/>
              <a:ea typeface="Oswald"/>
              <a:cs typeface="Oswald"/>
              <a:sym typeface="Oswald"/>
            </a:endParaRPr>
          </a:p>
        </p:txBody>
      </p:sp>
      <p:sp>
        <p:nvSpPr>
          <p:cNvPr id="390" name="Google Shape;390;g97abbfc40f_0_64"/>
          <p:cNvSpPr txBox="1"/>
          <p:nvPr>
            <p:ph idx="4294967295" type="body"/>
          </p:nvPr>
        </p:nvSpPr>
        <p:spPr>
          <a:xfrm>
            <a:off x="743225" y="1507275"/>
            <a:ext cx="4881600" cy="4898700"/>
          </a:xfrm>
          <a:prstGeom prst="rect">
            <a:avLst/>
          </a:prstGeom>
        </p:spPr>
        <p:txBody>
          <a:bodyPr anchorCtr="0" anchor="t" bIns="45700" lIns="91425" spcFirstLastPara="1" rIns="91425" wrap="square" tIns="45700">
            <a:noAutofit/>
          </a:bodyPr>
          <a:lstStyle/>
          <a:p>
            <a:pPr indent="-361950" lvl="0" marL="457200" rtl="0" algn="l">
              <a:lnSpc>
                <a:spcPct val="115000"/>
              </a:lnSpc>
              <a:spcBef>
                <a:spcPts val="0"/>
              </a:spcBef>
              <a:spcAft>
                <a:spcPts val="0"/>
              </a:spcAft>
              <a:buSzPts val="2100"/>
              <a:buFont typeface="Oswald"/>
              <a:buChar char="❏"/>
            </a:pPr>
            <a:r>
              <a:rPr lang="en-US" sz="2100">
                <a:latin typeface="Oswald"/>
                <a:ea typeface="Oswald"/>
                <a:cs typeface="Oswald"/>
                <a:sym typeface="Oswald"/>
              </a:rPr>
              <a:t>30+ YEARS OF EXPERIENCE IN HOSPITALITY</a:t>
            </a:r>
            <a:endParaRPr sz="2100">
              <a:latin typeface="Oswald"/>
              <a:ea typeface="Oswald"/>
              <a:cs typeface="Oswald"/>
              <a:sym typeface="Oswald"/>
            </a:endParaRPr>
          </a:p>
          <a:p>
            <a:pPr indent="0" lvl="0" marL="457200" rtl="0" algn="l">
              <a:lnSpc>
                <a:spcPct val="115000"/>
              </a:lnSpc>
              <a:spcBef>
                <a:spcPts val="0"/>
              </a:spcBef>
              <a:spcAft>
                <a:spcPts val="0"/>
              </a:spcAft>
              <a:buNone/>
            </a:pPr>
            <a:r>
              <a:t/>
            </a:r>
            <a:endParaRPr sz="2100">
              <a:latin typeface="Oswald"/>
              <a:ea typeface="Oswald"/>
              <a:cs typeface="Oswald"/>
              <a:sym typeface="Oswald"/>
            </a:endParaRPr>
          </a:p>
          <a:p>
            <a:pPr indent="-361950" lvl="0" marL="457200" rtl="0" algn="l">
              <a:lnSpc>
                <a:spcPct val="115000"/>
              </a:lnSpc>
              <a:spcBef>
                <a:spcPts val="0"/>
              </a:spcBef>
              <a:spcAft>
                <a:spcPts val="0"/>
              </a:spcAft>
              <a:buSzPts val="2100"/>
              <a:buFont typeface="Oswald"/>
              <a:buChar char="❏"/>
            </a:pPr>
            <a:r>
              <a:rPr lang="en-US" sz="2100">
                <a:latin typeface="Oswald"/>
                <a:ea typeface="Oswald"/>
                <a:cs typeface="Oswald"/>
                <a:sym typeface="Oswald"/>
              </a:rPr>
              <a:t>EDUCATOR: 60+ CLASSES ADMINISTERED</a:t>
            </a:r>
            <a:endParaRPr sz="2100">
              <a:latin typeface="Oswald"/>
              <a:ea typeface="Oswald"/>
              <a:cs typeface="Oswald"/>
              <a:sym typeface="Oswald"/>
            </a:endParaRPr>
          </a:p>
          <a:p>
            <a:pPr indent="0" lvl="0" marL="0" rtl="0" algn="l">
              <a:lnSpc>
                <a:spcPct val="115000"/>
              </a:lnSpc>
              <a:spcBef>
                <a:spcPts val="0"/>
              </a:spcBef>
              <a:spcAft>
                <a:spcPts val="0"/>
              </a:spcAft>
              <a:buNone/>
            </a:pPr>
            <a:r>
              <a:t/>
            </a:r>
            <a:endParaRPr sz="2100">
              <a:latin typeface="Oswald"/>
              <a:ea typeface="Oswald"/>
              <a:cs typeface="Oswald"/>
              <a:sym typeface="Oswald"/>
            </a:endParaRPr>
          </a:p>
          <a:p>
            <a:pPr indent="-361950" lvl="0" marL="457200" rtl="0" algn="l">
              <a:lnSpc>
                <a:spcPct val="115000"/>
              </a:lnSpc>
              <a:spcBef>
                <a:spcPts val="0"/>
              </a:spcBef>
              <a:spcAft>
                <a:spcPts val="0"/>
              </a:spcAft>
              <a:buSzPts val="2100"/>
              <a:buFont typeface="Oswald"/>
              <a:buChar char="❏"/>
            </a:pPr>
            <a:r>
              <a:rPr lang="en-US" sz="2100">
                <a:latin typeface="Oswald"/>
                <a:ea typeface="Oswald"/>
                <a:cs typeface="Oswald"/>
                <a:sym typeface="Oswald"/>
              </a:rPr>
              <a:t>INNOVATED AND DEVELOPED THE CULINARY OCCUPATIONS PROGRAM</a:t>
            </a:r>
            <a:endParaRPr sz="2100">
              <a:latin typeface="Oswald"/>
              <a:ea typeface="Oswald"/>
              <a:cs typeface="Oswald"/>
              <a:sym typeface="Oswald"/>
            </a:endParaRPr>
          </a:p>
          <a:p>
            <a:pPr indent="0" lvl="0" marL="0" rtl="0" algn="l">
              <a:lnSpc>
                <a:spcPct val="115000"/>
              </a:lnSpc>
              <a:spcBef>
                <a:spcPts val="0"/>
              </a:spcBef>
              <a:spcAft>
                <a:spcPts val="0"/>
              </a:spcAft>
              <a:buNone/>
            </a:pPr>
            <a:r>
              <a:t/>
            </a:r>
            <a:endParaRPr sz="2100">
              <a:latin typeface="Oswald"/>
              <a:ea typeface="Oswald"/>
              <a:cs typeface="Oswald"/>
              <a:sym typeface="Oswald"/>
            </a:endParaRPr>
          </a:p>
          <a:p>
            <a:pPr indent="-361950" lvl="0" marL="457200" rtl="0" algn="l">
              <a:lnSpc>
                <a:spcPct val="115000"/>
              </a:lnSpc>
              <a:spcBef>
                <a:spcPts val="0"/>
              </a:spcBef>
              <a:spcAft>
                <a:spcPts val="0"/>
              </a:spcAft>
              <a:buSzPts val="2100"/>
              <a:buFont typeface="Oswald"/>
              <a:buChar char="❏"/>
            </a:pPr>
            <a:r>
              <a:rPr lang="en-US" sz="2100">
                <a:latin typeface="Oswald"/>
                <a:ea typeface="Oswald"/>
                <a:cs typeface="Oswald"/>
                <a:sym typeface="Oswald"/>
              </a:rPr>
              <a:t>ACADEMIC DEGREE CERTIFIED (BS, MA)</a:t>
            </a:r>
            <a:endParaRPr sz="2100">
              <a:latin typeface="Oswald"/>
              <a:ea typeface="Oswald"/>
              <a:cs typeface="Oswald"/>
              <a:sym typeface="Oswald"/>
            </a:endParaRPr>
          </a:p>
          <a:p>
            <a:pPr indent="0" lvl="0" marL="0" rtl="0" algn="l">
              <a:lnSpc>
                <a:spcPct val="115000"/>
              </a:lnSpc>
              <a:spcBef>
                <a:spcPts val="0"/>
              </a:spcBef>
              <a:spcAft>
                <a:spcPts val="0"/>
              </a:spcAft>
              <a:buNone/>
            </a:pPr>
            <a:r>
              <a:t/>
            </a:r>
            <a:endParaRPr sz="2100">
              <a:latin typeface="Oswald"/>
              <a:ea typeface="Oswald"/>
              <a:cs typeface="Oswald"/>
              <a:sym typeface="Oswald"/>
            </a:endParaRPr>
          </a:p>
          <a:p>
            <a:pPr indent="-361950" lvl="0" marL="457200" rtl="0" algn="l">
              <a:lnSpc>
                <a:spcPct val="115000"/>
              </a:lnSpc>
              <a:spcBef>
                <a:spcPts val="0"/>
              </a:spcBef>
              <a:spcAft>
                <a:spcPts val="0"/>
              </a:spcAft>
              <a:buSzPts val="2100"/>
              <a:buFont typeface="Oswald"/>
              <a:buChar char="❏"/>
            </a:pPr>
            <a:r>
              <a:rPr lang="en-US" sz="2100">
                <a:latin typeface="Oswald"/>
                <a:ea typeface="Oswald"/>
                <a:cs typeface="Oswald"/>
                <a:sym typeface="Oswald"/>
              </a:rPr>
              <a:t>CULTIVATED INDUSTRY PARTNERSHIPS</a:t>
            </a:r>
            <a:endParaRPr sz="2100">
              <a:latin typeface="Oswald"/>
              <a:ea typeface="Oswald"/>
              <a:cs typeface="Oswald"/>
              <a:sym typeface="Oswald"/>
            </a:endParaRPr>
          </a:p>
          <a:p>
            <a:pPr indent="0" lvl="0" marL="0" rtl="0" algn="l">
              <a:lnSpc>
                <a:spcPct val="115000"/>
              </a:lnSpc>
              <a:spcBef>
                <a:spcPts val="0"/>
              </a:spcBef>
              <a:spcAft>
                <a:spcPts val="0"/>
              </a:spcAft>
              <a:buNone/>
            </a:pPr>
            <a:r>
              <a:t/>
            </a:r>
            <a:endParaRPr sz="2100">
              <a:latin typeface="Oswald"/>
              <a:ea typeface="Oswald"/>
              <a:cs typeface="Oswald"/>
              <a:sym typeface="Oswald"/>
            </a:endParaRPr>
          </a:p>
          <a:p>
            <a:pPr indent="-361950" lvl="0" marL="457200" rtl="0" algn="l">
              <a:lnSpc>
                <a:spcPct val="115000"/>
              </a:lnSpc>
              <a:spcBef>
                <a:spcPts val="0"/>
              </a:spcBef>
              <a:spcAft>
                <a:spcPts val="0"/>
              </a:spcAft>
              <a:buSzPts val="2100"/>
              <a:buFont typeface="Oswald"/>
              <a:buChar char="❏"/>
            </a:pPr>
            <a:r>
              <a:rPr lang="en-US" sz="2100">
                <a:latin typeface="Oswald"/>
                <a:ea typeface="Oswald"/>
                <a:cs typeface="Oswald"/>
                <a:sym typeface="Oswald"/>
              </a:rPr>
              <a:t>WHOLENESS APPROACH TO SUCCESS</a:t>
            </a:r>
            <a:endParaRPr sz="2100">
              <a:latin typeface="Oswald"/>
              <a:ea typeface="Oswald"/>
              <a:cs typeface="Oswald"/>
              <a:sym typeface="Oswald"/>
            </a:endParaRPr>
          </a:p>
          <a:p>
            <a:pPr indent="0" lvl="0" marL="0" rtl="0" algn="l">
              <a:spcBef>
                <a:spcPts val="1000"/>
              </a:spcBef>
              <a:spcAft>
                <a:spcPts val="0"/>
              </a:spcAft>
              <a:buNone/>
            </a:pPr>
            <a:r>
              <a:t/>
            </a:r>
            <a:endParaRPr sz="2100">
              <a:latin typeface="Oswald"/>
              <a:ea typeface="Oswald"/>
              <a:cs typeface="Oswald"/>
              <a:sym typeface="Oswald"/>
            </a:endParaRPr>
          </a:p>
          <a:p>
            <a:pPr indent="0" lvl="0" marL="0" rtl="0" algn="l">
              <a:spcBef>
                <a:spcPts val="1000"/>
              </a:spcBef>
              <a:spcAft>
                <a:spcPts val="0"/>
              </a:spcAft>
              <a:buNone/>
            </a:pPr>
            <a:r>
              <a:t/>
            </a:r>
            <a:endParaRPr sz="2100">
              <a:latin typeface="Oswald"/>
              <a:ea typeface="Oswald"/>
              <a:cs typeface="Oswald"/>
              <a:sym typeface="Oswald"/>
            </a:endParaRPr>
          </a:p>
        </p:txBody>
      </p:sp>
      <p:pic>
        <p:nvPicPr>
          <p:cNvPr id="391" name="Google Shape;391;g97abbfc40f_0_64"/>
          <p:cNvPicPr preferRelativeResize="0"/>
          <p:nvPr/>
        </p:nvPicPr>
        <p:blipFill rotWithShape="1">
          <a:blip r:embed="rId4">
            <a:alphaModFix/>
          </a:blip>
          <a:srcRect b="0" l="0" r="24494" t="0"/>
          <a:stretch/>
        </p:blipFill>
        <p:spPr>
          <a:xfrm>
            <a:off x="6616200" y="1296125"/>
            <a:ext cx="4346450" cy="5109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92" name="Shape 92"/>
        <p:cNvGrpSpPr/>
        <p:nvPr/>
      </p:nvGrpSpPr>
      <p:grpSpPr>
        <a:xfrm>
          <a:off x="0" y="0"/>
          <a:ext cx="0" cy="0"/>
          <a:chOff x="0" y="0"/>
          <a:chExt cx="0" cy="0"/>
        </a:xfrm>
      </p:grpSpPr>
      <p:sp>
        <p:nvSpPr>
          <p:cNvPr id="93" name="Google Shape;93;p2"/>
          <p:cNvSpPr txBox="1"/>
          <p:nvPr>
            <p:ph idx="1" type="body"/>
          </p:nvPr>
        </p:nvSpPr>
        <p:spPr>
          <a:xfrm>
            <a:off x="2089963" y="4406092"/>
            <a:ext cx="8012100" cy="2200800"/>
          </a:xfrm>
          <a:prstGeom prst="rect">
            <a:avLst/>
          </a:prstGeom>
          <a:noFill/>
          <a:ln>
            <a:noFill/>
          </a:ln>
        </p:spPr>
        <p:txBody>
          <a:bodyPr anchorCtr="0" anchor="t" bIns="45700" lIns="91425" spcFirstLastPara="1" rIns="91425" wrap="square" tIns="45700">
            <a:normAutofit/>
          </a:bodyPr>
          <a:lstStyle/>
          <a:p>
            <a:pPr indent="0" lvl="0" marL="0" rtl="0" algn="ctr">
              <a:lnSpc>
                <a:spcPct val="80000"/>
              </a:lnSpc>
              <a:spcBef>
                <a:spcPts val="0"/>
              </a:spcBef>
              <a:spcAft>
                <a:spcPts val="0"/>
              </a:spcAft>
              <a:buClr>
                <a:srgbClr val="333333"/>
              </a:buClr>
              <a:buSzPts val="2400"/>
              <a:buNone/>
            </a:pPr>
            <a:r>
              <a:rPr b="0" i="0" lang="en-US" sz="2400">
                <a:solidFill>
                  <a:srgbClr val="333333"/>
                </a:solidFill>
                <a:latin typeface="Oswald"/>
                <a:ea typeface="Oswald"/>
                <a:cs typeface="Oswald"/>
                <a:sym typeface="Oswald"/>
              </a:rPr>
              <a:t>SJCOE offers several Career Technical Education (CTE) programs to CalWORKs participants including culinary arts, construction technology, and business technology courses. All courses are held at the CalWORKs Employment Center seven hours a day for a period of 12 weeks, and consist of classroom instruction as well as on-the-job-training at various companies through business partnerships.</a:t>
            </a:r>
            <a:endParaRPr/>
          </a:p>
          <a:p>
            <a:pPr indent="0" lvl="0" marL="0" rtl="0" algn="l">
              <a:lnSpc>
                <a:spcPct val="80000"/>
              </a:lnSpc>
              <a:spcBef>
                <a:spcPts val="1000"/>
              </a:spcBef>
              <a:spcAft>
                <a:spcPts val="0"/>
              </a:spcAft>
              <a:buClr>
                <a:schemeClr val="dk1"/>
              </a:buClr>
              <a:buSzPts val="3200"/>
              <a:buNone/>
            </a:pPr>
            <a:r>
              <a:t/>
            </a:r>
            <a:endParaRPr sz="3200"/>
          </a:p>
        </p:txBody>
      </p:sp>
      <p:sp>
        <p:nvSpPr>
          <p:cNvPr id="94" name="Google Shape;94;p2"/>
          <p:cNvSpPr/>
          <p:nvPr/>
        </p:nvSpPr>
        <p:spPr>
          <a:xfrm>
            <a:off x="7779992" y="2034340"/>
            <a:ext cx="2535300" cy="1661700"/>
          </a:xfrm>
          <a:prstGeom prst="roundRect">
            <a:avLst>
              <a:gd fmla="val 16667" name="adj"/>
            </a:avLst>
          </a:prstGeom>
          <a:blipFill rotWithShape="1">
            <a:blip r:embed="rId4">
              <a:alphaModFix/>
            </a:blip>
            <a:stretch>
              <a:fillRect b="0" l="0" r="0" t="0"/>
            </a:stretch>
          </a:blip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2"/>
          <p:cNvSpPr/>
          <p:nvPr/>
        </p:nvSpPr>
        <p:spPr>
          <a:xfrm>
            <a:off x="7806767" y="3695970"/>
            <a:ext cx="2508300" cy="304800"/>
          </a:xfrm>
          <a:prstGeom prst="rect">
            <a:avLst/>
          </a:prstGeom>
          <a:solidFill>
            <a:srgbClr val="D0CECE"/>
          </a:solid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Oswald"/>
                <a:ea typeface="Oswald"/>
                <a:cs typeface="Oswald"/>
                <a:sym typeface="Oswald"/>
              </a:rPr>
              <a:t>CULINARY ARTS</a:t>
            </a:r>
            <a:endParaRPr/>
          </a:p>
        </p:txBody>
      </p:sp>
      <p:sp>
        <p:nvSpPr>
          <p:cNvPr id="96" name="Google Shape;96;p2"/>
          <p:cNvSpPr/>
          <p:nvPr/>
        </p:nvSpPr>
        <p:spPr>
          <a:xfrm>
            <a:off x="1837958" y="2034340"/>
            <a:ext cx="2622300" cy="1632900"/>
          </a:xfrm>
          <a:prstGeom prst="roundRect">
            <a:avLst>
              <a:gd fmla="val 16667" name="adj"/>
            </a:avLst>
          </a:prstGeom>
          <a:blipFill rotWithShape="1">
            <a:blip r:embed="rId5">
              <a:alphaModFix/>
            </a:blip>
            <a:stretch>
              <a:fillRect b="0" l="0" r="0" t="0"/>
            </a:stretch>
          </a:blip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2"/>
          <p:cNvSpPr/>
          <p:nvPr/>
        </p:nvSpPr>
        <p:spPr>
          <a:xfrm>
            <a:off x="1854949" y="3667125"/>
            <a:ext cx="2595300" cy="304800"/>
          </a:xfrm>
          <a:prstGeom prst="rect">
            <a:avLst/>
          </a:prstGeom>
          <a:solidFill>
            <a:srgbClr val="D8D8D8"/>
          </a:solid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Oswald"/>
                <a:ea typeface="Oswald"/>
                <a:cs typeface="Oswald"/>
                <a:sym typeface="Oswald"/>
              </a:rPr>
              <a:t>BUSINESS TECHNOLOGY</a:t>
            </a:r>
            <a:endParaRPr/>
          </a:p>
        </p:txBody>
      </p:sp>
      <p:sp>
        <p:nvSpPr>
          <p:cNvPr id="98" name="Google Shape;98;p2"/>
          <p:cNvSpPr/>
          <p:nvPr/>
        </p:nvSpPr>
        <p:spPr>
          <a:xfrm>
            <a:off x="4888632" y="2034340"/>
            <a:ext cx="2481600" cy="1661700"/>
          </a:xfrm>
          <a:prstGeom prst="roundRect">
            <a:avLst>
              <a:gd fmla="val 16667" name="adj"/>
            </a:avLst>
          </a:prstGeom>
          <a:blipFill rotWithShape="1">
            <a:blip r:embed="rId6">
              <a:alphaModFix/>
            </a:blip>
            <a:stretch>
              <a:fillRect b="0" l="0" r="0" t="0"/>
            </a:stretch>
          </a:blip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2"/>
          <p:cNvSpPr/>
          <p:nvPr/>
        </p:nvSpPr>
        <p:spPr>
          <a:xfrm>
            <a:off x="4865975" y="3667125"/>
            <a:ext cx="2508300" cy="304800"/>
          </a:xfrm>
          <a:prstGeom prst="rect">
            <a:avLst/>
          </a:prstGeom>
          <a:solidFill>
            <a:srgbClr val="D0CECE"/>
          </a:solidFill>
          <a:ln cap="flat" cmpd="sng" w="381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Oswald"/>
                <a:ea typeface="Oswald"/>
                <a:cs typeface="Oswald"/>
                <a:sym typeface="Oswald"/>
              </a:rPr>
              <a:t>CONSTRUCTION TECH</a:t>
            </a:r>
            <a:endParaRPr/>
          </a:p>
        </p:txBody>
      </p:sp>
      <p:sp>
        <p:nvSpPr>
          <p:cNvPr id="100" name="Google Shape;100;p2"/>
          <p:cNvSpPr/>
          <p:nvPr/>
        </p:nvSpPr>
        <p:spPr>
          <a:xfrm>
            <a:off x="1152525" y="752271"/>
            <a:ext cx="2096747" cy="923329"/>
          </a:xfrm>
          <a:prstGeom prst="rect">
            <a:avLst/>
          </a:prstGeom>
          <a:solidFill>
            <a:schemeClr val="accent4"/>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
          <p:cNvSpPr/>
          <p:nvPr/>
        </p:nvSpPr>
        <p:spPr>
          <a:xfrm>
            <a:off x="9002910" y="793498"/>
            <a:ext cx="2096700" cy="923400"/>
          </a:xfrm>
          <a:prstGeom prst="rect">
            <a:avLst/>
          </a:prstGeom>
          <a:solidFill>
            <a:srgbClr val="0070C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2"/>
          <p:cNvSpPr/>
          <p:nvPr/>
        </p:nvSpPr>
        <p:spPr>
          <a:xfrm>
            <a:off x="2363354" y="553259"/>
            <a:ext cx="7648575" cy="923329"/>
          </a:xfrm>
          <a:prstGeom prst="rect">
            <a:avLst/>
          </a:prstGeom>
          <a:solidFill>
            <a:srgbClr val="C000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chemeClr val="lt1"/>
                </a:solidFill>
                <a:latin typeface="Oswald"/>
                <a:ea typeface="Oswald"/>
                <a:cs typeface="Oswald"/>
                <a:sym typeface="Oswald"/>
              </a:rPr>
              <a:t>BUILD YOUR CAREER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95" name="Shape 395"/>
        <p:cNvGrpSpPr/>
        <p:nvPr/>
      </p:nvGrpSpPr>
      <p:grpSpPr>
        <a:xfrm>
          <a:off x="0" y="0"/>
          <a:ext cx="0" cy="0"/>
          <a:chOff x="0" y="0"/>
          <a:chExt cx="0" cy="0"/>
        </a:xfrm>
      </p:grpSpPr>
      <p:sp>
        <p:nvSpPr>
          <p:cNvPr id="396" name="Google Shape;396;p19"/>
          <p:cNvSpPr txBox="1"/>
          <p:nvPr>
            <p:ph type="title"/>
          </p:nvPr>
        </p:nvSpPr>
        <p:spPr>
          <a:xfrm>
            <a:off x="244275" y="376368"/>
            <a:ext cx="11703449" cy="71596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C55A11"/>
              </a:buClr>
              <a:buSzPts val="4320"/>
              <a:buFont typeface="Arial"/>
              <a:buNone/>
            </a:pPr>
            <a:r>
              <a:rPr b="1" lang="en-US" sz="4320">
                <a:solidFill>
                  <a:srgbClr val="E69138"/>
                </a:solidFill>
                <a:latin typeface="Arial"/>
                <a:ea typeface="Arial"/>
                <a:cs typeface="Arial"/>
                <a:sym typeface="Arial"/>
              </a:rPr>
              <a:t>NEXT</a:t>
            </a:r>
            <a:r>
              <a:rPr b="1" lang="en-US" sz="4320">
                <a:solidFill>
                  <a:srgbClr val="8DA9DB"/>
                </a:solidFill>
                <a:latin typeface="Arial"/>
                <a:ea typeface="Arial"/>
                <a:cs typeface="Arial"/>
                <a:sym typeface="Arial"/>
              </a:rPr>
              <a:t> </a:t>
            </a:r>
            <a:r>
              <a:rPr b="1" lang="en-US" sz="4320">
                <a:solidFill>
                  <a:srgbClr val="A61C00"/>
                </a:solidFill>
                <a:latin typeface="Arial"/>
                <a:ea typeface="Arial"/>
                <a:cs typeface="Arial"/>
                <a:sym typeface="Arial"/>
              </a:rPr>
              <a:t>START DATES:</a:t>
            </a:r>
            <a:endParaRPr>
              <a:solidFill>
                <a:srgbClr val="A61C00"/>
              </a:solidFill>
            </a:endParaRPr>
          </a:p>
        </p:txBody>
      </p:sp>
      <p:sp>
        <p:nvSpPr>
          <p:cNvPr id="397" name="Google Shape;397;p19"/>
          <p:cNvSpPr/>
          <p:nvPr/>
        </p:nvSpPr>
        <p:spPr>
          <a:xfrm>
            <a:off x="6014728" y="2002295"/>
            <a:ext cx="3026400" cy="127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8" name="Google Shape;398;p19"/>
          <p:cNvSpPr/>
          <p:nvPr/>
        </p:nvSpPr>
        <p:spPr>
          <a:xfrm>
            <a:off x="2407052" y="2002295"/>
            <a:ext cx="3026400" cy="127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9" name="Google Shape;399;p19"/>
          <p:cNvSpPr/>
          <p:nvPr/>
        </p:nvSpPr>
        <p:spPr>
          <a:xfrm>
            <a:off x="2369587" y="1632902"/>
            <a:ext cx="3115489" cy="1676501"/>
          </a:xfrm>
          <a:custGeom>
            <a:rect b="b" l="l" r="r" t="t"/>
            <a:pathLst>
              <a:path extrusionOk="0" h="1703" w="2469">
                <a:moveTo>
                  <a:pt x="81" y="382"/>
                </a:moveTo>
                <a:lnTo>
                  <a:pt x="81" y="1613"/>
                </a:lnTo>
                <a:lnTo>
                  <a:pt x="2378" y="1613"/>
                </a:lnTo>
                <a:lnTo>
                  <a:pt x="2378" y="382"/>
                </a:lnTo>
                <a:lnTo>
                  <a:pt x="81" y="382"/>
                </a:lnTo>
                <a:close/>
                <a:moveTo>
                  <a:pt x="0" y="0"/>
                </a:moveTo>
                <a:lnTo>
                  <a:pt x="339" y="0"/>
                </a:lnTo>
                <a:lnTo>
                  <a:pt x="339" y="174"/>
                </a:lnTo>
                <a:lnTo>
                  <a:pt x="524" y="174"/>
                </a:lnTo>
                <a:lnTo>
                  <a:pt x="524" y="0"/>
                </a:lnTo>
                <a:lnTo>
                  <a:pt x="883" y="0"/>
                </a:lnTo>
                <a:lnTo>
                  <a:pt x="883" y="174"/>
                </a:lnTo>
                <a:lnTo>
                  <a:pt x="1067" y="174"/>
                </a:lnTo>
                <a:lnTo>
                  <a:pt x="1067" y="0"/>
                </a:lnTo>
                <a:lnTo>
                  <a:pt x="1412" y="0"/>
                </a:lnTo>
                <a:lnTo>
                  <a:pt x="1412" y="174"/>
                </a:lnTo>
                <a:lnTo>
                  <a:pt x="1598" y="174"/>
                </a:lnTo>
                <a:lnTo>
                  <a:pt x="1598" y="0"/>
                </a:lnTo>
                <a:lnTo>
                  <a:pt x="1925" y="0"/>
                </a:lnTo>
                <a:lnTo>
                  <a:pt x="1925" y="174"/>
                </a:lnTo>
                <a:lnTo>
                  <a:pt x="2109" y="174"/>
                </a:lnTo>
                <a:lnTo>
                  <a:pt x="2109" y="0"/>
                </a:lnTo>
                <a:lnTo>
                  <a:pt x="2469" y="0"/>
                </a:lnTo>
                <a:lnTo>
                  <a:pt x="2469" y="1703"/>
                </a:lnTo>
                <a:lnTo>
                  <a:pt x="0" y="1703"/>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00" name="Google Shape;400;p19"/>
          <p:cNvSpPr/>
          <p:nvPr/>
        </p:nvSpPr>
        <p:spPr>
          <a:xfrm>
            <a:off x="3525435" y="1528551"/>
            <a:ext cx="148800" cy="2373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01" name="Google Shape;401;p19"/>
          <p:cNvSpPr/>
          <p:nvPr/>
        </p:nvSpPr>
        <p:spPr>
          <a:xfrm>
            <a:off x="4192950" y="1528551"/>
            <a:ext cx="148800" cy="2373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02" name="Google Shape;402;p19"/>
          <p:cNvSpPr/>
          <p:nvPr/>
        </p:nvSpPr>
        <p:spPr>
          <a:xfrm>
            <a:off x="2840255" y="1528551"/>
            <a:ext cx="147600" cy="2373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03" name="Google Shape;403;p19"/>
          <p:cNvSpPr/>
          <p:nvPr/>
        </p:nvSpPr>
        <p:spPr>
          <a:xfrm>
            <a:off x="4840275" y="1528551"/>
            <a:ext cx="148800" cy="2373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04" name="Google Shape;404;p19"/>
          <p:cNvSpPr/>
          <p:nvPr/>
        </p:nvSpPr>
        <p:spPr>
          <a:xfrm>
            <a:off x="2623218" y="2137920"/>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05" name="Google Shape;405;p19"/>
          <p:cNvSpPr/>
          <p:nvPr/>
        </p:nvSpPr>
        <p:spPr>
          <a:xfrm>
            <a:off x="2623218" y="2487396"/>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06" name="Google Shape;406;p19"/>
          <p:cNvSpPr/>
          <p:nvPr/>
        </p:nvSpPr>
        <p:spPr>
          <a:xfrm>
            <a:off x="2623218" y="2843764"/>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07" name="Google Shape;407;p19"/>
          <p:cNvSpPr/>
          <p:nvPr/>
        </p:nvSpPr>
        <p:spPr>
          <a:xfrm>
            <a:off x="3309660" y="2137920"/>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08" name="Google Shape;408;p19"/>
          <p:cNvSpPr/>
          <p:nvPr/>
        </p:nvSpPr>
        <p:spPr>
          <a:xfrm>
            <a:off x="3309660" y="2487396"/>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09" name="Google Shape;409;p19"/>
          <p:cNvSpPr/>
          <p:nvPr/>
        </p:nvSpPr>
        <p:spPr>
          <a:xfrm>
            <a:off x="3309660" y="2843764"/>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10" name="Google Shape;410;p19"/>
          <p:cNvSpPr/>
          <p:nvPr/>
        </p:nvSpPr>
        <p:spPr>
          <a:xfrm>
            <a:off x="3977174" y="2137920"/>
            <a:ext cx="4251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11" name="Google Shape;411;p19"/>
          <p:cNvSpPr/>
          <p:nvPr/>
        </p:nvSpPr>
        <p:spPr>
          <a:xfrm>
            <a:off x="3977174" y="2487396"/>
            <a:ext cx="4251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12" name="Google Shape;412;p19"/>
          <p:cNvSpPr/>
          <p:nvPr/>
        </p:nvSpPr>
        <p:spPr>
          <a:xfrm>
            <a:off x="3977174" y="2843764"/>
            <a:ext cx="4251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13" name="Google Shape;413;p19"/>
          <p:cNvSpPr/>
          <p:nvPr/>
        </p:nvSpPr>
        <p:spPr>
          <a:xfrm>
            <a:off x="4637119" y="2137920"/>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14" name="Google Shape;414;p19"/>
          <p:cNvSpPr/>
          <p:nvPr/>
        </p:nvSpPr>
        <p:spPr>
          <a:xfrm>
            <a:off x="4637119" y="2487396"/>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15" name="Google Shape;415;p19"/>
          <p:cNvSpPr/>
          <p:nvPr/>
        </p:nvSpPr>
        <p:spPr>
          <a:xfrm>
            <a:off x="2532365" y="3355673"/>
            <a:ext cx="3145800" cy="117300"/>
          </a:xfrm>
          <a:prstGeom prst="rect">
            <a:avLst/>
          </a:pr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16" name="Google Shape;416;p19"/>
          <p:cNvSpPr/>
          <p:nvPr/>
        </p:nvSpPr>
        <p:spPr>
          <a:xfrm>
            <a:off x="5541859" y="1765802"/>
            <a:ext cx="138900" cy="1707000"/>
          </a:xfrm>
          <a:prstGeom prst="rect">
            <a:avLst/>
          </a:pr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17" name="Google Shape;417;p19"/>
          <p:cNvSpPr/>
          <p:nvPr/>
        </p:nvSpPr>
        <p:spPr>
          <a:xfrm>
            <a:off x="5967100" y="1632902"/>
            <a:ext cx="3115489" cy="1676501"/>
          </a:xfrm>
          <a:custGeom>
            <a:rect b="b" l="l" r="r" t="t"/>
            <a:pathLst>
              <a:path extrusionOk="0" h="1703" w="2469">
                <a:moveTo>
                  <a:pt x="81" y="382"/>
                </a:moveTo>
                <a:lnTo>
                  <a:pt x="81" y="1613"/>
                </a:lnTo>
                <a:lnTo>
                  <a:pt x="2378" y="1613"/>
                </a:lnTo>
                <a:lnTo>
                  <a:pt x="2378" y="382"/>
                </a:lnTo>
                <a:lnTo>
                  <a:pt x="81" y="382"/>
                </a:lnTo>
                <a:close/>
                <a:moveTo>
                  <a:pt x="0" y="0"/>
                </a:moveTo>
                <a:lnTo>
                  <a:pt x="338" y="0"/>
                </a:lnTo>
                <a:lnTo>
                  <a:pt x="338" y="174"/>
                </a:lnTo>
                <a:lnTo>
                  <a:pt x="524" y="174"/>
                </a:lnTo>
                <a:lnTo>
                  <a:pt x="524" y="0"/>
                </a:lnTo>
                <a:lnTo>
                  <a:pt x="883" y="0"/>
                </a:lnTo>
                <a:lnTo>
                  <a:pt x="883" y="174"/>
                </a:lnTo>
                <a:lnTo>
                  <a:pt x="1068" y="174"/>
                </a:lnTo>
                <a:lnTo>
                  <a:pt x="1068" y="0"/>
                </a:lnTo>
                <a:lnTo>
                  <a:pt x="1412" y="0"/>
                </a:lnTo>
                <a:lnTo>
                  <a:pt x="1412" y="174"/>
                </a:lnTo>
                <a:lnTo>
                  <a:pt x="1598" y="174"/>
                </a:lnTo>
                <a:lnTo>
                  <a:pt x="1598" y="0"/>
                </a:lnTo>
                <a:lnTo>
                  <a:pt x="1925" y="0"/>
                </a:lnTo>
                <a:lnTo>
                  <a:pt x="1925" y="174"/>
                </a:lnTo>
                <a:lnTo>
                  <a:pt x="2111" y="174"/>
                </a:lnTo>
                <a:lnTo>
                  <a:pt x="2111" y="0"/>
                </a:lnTo>
                <a:lnTo>
                  <a:pt x="2469" y="0"/>
                </a:lnTo>
                <a:lnTo>
                  <a:pt x="2469" y="1703"/>
                </a:lnTo>
                <a:lnTo>
                  <a:pt x="0" y="1703"/>
                </a:lnTo>
                <a:lnTo>
                  <a:pt x="0" y="0"/>
                </a:lnTo>
                <a:close/>
              </a:path>
            </a:pathLst>
          </a:cu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18" name="Google Shape;418;p19"/>
          <p:cNvSpPr/>
          <p:nvPr/>
        </p:nvSpPr>
        <p:spPr>
          <a:xfrm>
            <a:off x="7122948" y="1528551"/>
            <a:ext cx="148800" cy="237300"/>
          </a:xfrm>
          <a:prstGeom prst="rect">
            <a:avLst/>
          </a:prstGeom>
          <a:solidFill>
            <a:srgbClr val="FF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19" name="Google Shape;419;p19"/>
          <p:cNvSpPr/>
          <p:nvPr/>
        </p:nvSpPr>
        <p:spPr>
          <a:xfrm>
            <a:off x="7792986" y="1528551"/>
            <a:ext cx="148800" cy="237300"/>
          </a:xfrm>
          <a:prstGeom prst="rect">
            <a:avLst/>
          </a:prstGeom>
          <a:solidFill>
            <a:srgbClr val="FF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20" name="Google Shape;420;p19"/>
          <p:cNvSpPr/>
          <p:nvPr/>
        </p:nvSpPr>
        <p:spPr>
          <a:xfrm>
            <a:off x="6437767" y="1528551"/>
            <a:ext cx="148800" cy="237300"/>
          </a:xfrm>
          <a:prstGeom prst="rect">
            <a:avLst/>
          </a:prstGeom>
          <a:solidFill>
            <a:srgbClr val="FF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21" name="Google Shape;421;p19"/>
          <p:cNvSpPr/>
          <p:nvPr/>
        </p:nvSpPr>
        <p:spPr>
          <a:xfrm>
            <a:off x="8440311" y="1528551"/>
            <a:ext cx="146400" cy="237300"/>
          </a:xfrm>
          <a:prstGeom prst="rect">
            <a:avLst/>
          </a:prstGeom>
          <a:solidFill>
            <a:srgbClr val="FF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22" name="Google Shape;422;p19"/>
          <p:cNvSpPr/>
          <p:nvPr/>
        </p:nvSpPr>
        <p:spPr>
          <a:xfrm>
            <a:off x="6129877" y="3355673"/>
            <a:ext cx="3145800" cy="117300"/>
          </a:xfrm>
          <a:prstGeom prst="rect">
            <a:avLst/>
          </a:prstGeom>
          <a:solidFill>
            <a:srgbClr val="F1C23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23" name="Google Shape;423;p19"/>
          <p:cNvSpPr/>
          <p:nvPr/>
        </p:nvSpPr>
        <p:spPr>
          <a:xfrm>
            <a:off x="9139372" y="1765802"/>
            <a:ext cx="137700" cy="1707000"/>
          </a:xfrm>
          <a:prstGeom prst="rect">
            <a:avLst/>
          </a:prstGeom>
          <a:solidFill>
            <a:srgbClr val="FF99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24" name="Google Shape;424;p19"/>
          <p:cNvSpPr txBox="1"/>
          <p:nvPr/>
        </p:nvSpPr>
        <p:spPr>
          <a:xfrm>
            <a:off x="6162825" y="1984538"/>
            <a:ext cx="2803200" cy="97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500">
                <a:solidFill>
                  <a:srgbClr val="666666"/>
                </a:solidFill>
                <a:latin typeface="Arial"/>
                <a:ea typeface="Arial"/>
                <a:cs typeface="Arial"/>
                <a:sym typeface="Arial"/>
              </a:rPr>
              <a:t>2</a:t>
            </a:r>
            <a:r>
              <a:rPr b="1" lang="en-US" sz="7500">
                <a:solidFill>
                  <a:srgbClr val="666666"/>
                </a:solidFill>
              </a:rPr>
              <a:t>0</a:t>
            </a:r>
            <a:r>
              <a:rPr b="1" lang="en-US" sz="7500">
                <a:solidFill>
                  <a:srgbClr val="BBC3C6"/>
                </a:solidFill>
              </a:rPr>
              <a:t>-</a:t>
            </a:r>
            <a:r>
              <a:rPr b="1" lang="en-US" sz="7500">
                <a:solidFill>
                  <a:srgbClr val="666666"/>
                </a:solidFill>
              </a:rPr>
              <a:t>21</a:t>
            </a:r>
            <a:endParaRPr sz="100">
              <a:solidFill>
                <a:srgbClr val="666666"/>
              </a:solidFill>
            </a:endParaRPr>
          </a:p>
        </p:txBody>
      </p:sp>
      <p:sp>
        <p:nvSpPr>
          <p:cNvPr id="425" name="Google Shape;425;p19"/>
          <p:cNvSpPr txBox="1"/>
          <p:nvPr/>
        </p:nvSpPr>
        <p:spPr>
          <a:xfrm>
            <a:off x="393538" y="4454025"/>
            <a:ext cx="5287200" cy="17118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Monday – Friday</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Session I:  Aug 10-Nov 9, 2020</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Session II:  Nov 12-Mar 1, 2021</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Session III:  Mar 15-June 16, 2021</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Location: CalWORKS</a:t>
            </a:r>
            <a:endParaRPr b="1"/>
          </a:p>
          <a:p>
            <a:pPr indent="0" lvl="0" marL="0" marR="0" rtl="0" algn="l">
              <a:spcBef>
                <a:spcPts val="0"/>
              </a:spcBef>
              <a:spcAft>
                <a:spcPts val="0"/>
              </a:spcAft>
              <a:buNone/>
            </a:pPr>
            <a:r>
              <a:t/>
            </a:r>
            <a:endParaRPr/>
          </a:p>
        </p:txBody>
      </p:sp>
      <p:sp>
        <p:nvSpPr>
          <p:cNvPr id="426" name="Google Shape;426;p19"/>
          <p:cNvSpPr/>
          <p:nvPr/>
        </p:nvSpPr>
        <p:spPr>
          <a:xfrm>
            <a:off x="1670338" y="4146275"/>
            <a:ext cx="2803200" cy="543000"/>
          </a:xfrm>
          <a:prstGeom prst="rect">
            <a:avLst/>
          </a:prstGeom>
          <a:solidFill>
            <a:schemeClr val="accent4"/>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Oswald"/>
                <a:ea typeface="Oswald"/>
                <a:cs typeface="Oswald"/>
                <a:sym typeface="Oswald"/>
              </a:rPr>
              <a:t>BUSINESS TECHNOLOGY</a:t>
            </a:r>
            <a:endParaRPr/>
          </a:p>
        </p:txBody>
      </p:sp>
      <p:sp>
        <p:nvSpPr>
          <p:cNvPr id="427" name="Google Shape;427;p19"/>
          <p:cNvSpPr txBox="1"/>
          <p:nvPr/>
        </p:nvSpPr>
        <p:spPr>
          <a:xfrm>
            <a:off x="5967088" y="4454025"/>
            <a:ext cx="5287200" cy="17118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Monday – Friday</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Session I:  Aug 24-Dec 2, 2020</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Session II:  Dec 7-Mar 17, 2021</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Session III:  Mar 24-June 25, 2021</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Location: CalWORKS</a:t>
            </a:r>
            <a:endParaRPr b="1"/>
          </a:p>
          <a:p>
            <a:pPr indent="0" lvl="0" marL="0" marR="0" rtl="0" algn="l">
              <a:spcBef>
                <a:spcPts val="0"/>
              </a:spcBef>
              <a:spcAft>
                <a:spcPts val="0"/>
              </a:spcAft>
              <a:buNone/>
            </a:pPr>
            <a:r>
              <a:t/>
            </a:r>
            <a:endParaRPr/>
          </a:p>
        </p:txBody>
      </p:sp>
      <p:sp>
        <p:nvSpPr>
          <p:cNvPr id="428" name="Google Shape;428;p19"/>
          <p:cNvSpPr/>
          <p:nvPr/>
        </p:nvSpPr>
        <p:spPr>
          <a:xfrm>
            <a:off x="7243888" y="4146275"/>
            <a:ext cx="2803200" cy="543000"/>
          </a:xfrm>
          <a:prstGeom prst="rect">
            <a:avLst/>
          </a:prstGeom>
          <a:solidFill>
            <a:srgbClr val="CC4125"/>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Oswald"/>
                <a:ea typeface="Oswald"/>
                <a:cs typeface="Oswald"/>
                <a:sym typeface="Oswald"/>
              </a:rPr>
              <a:t>BUSINESS TECHNOLOGY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32" name="Shape 432"/>
        <p:cNvGrpSpPr/>
        <p:nvPr/>
      </p:nvGrpSpPr>
      <p:grpSpPr>
        <a:xfrm>
          <a:off x="0" y="0"/>
          <a:ext cx="0" cy="0"/>
          <a:chOff x="0" y="0"/>
          <a:chExt cx="0" cy="0"/>
        </a:xfrm>
      </p:grpSpPr>
      <p:sp>
        <p:nvSpPr>
          <p:cNvPr id="433" name="Google Shape;433;g97d19c8335_0_31"/>
          <p:cNvSpPr txBox="1"/>
          <p:nvPr>
            <p:ph type="title"/>
          </p:nvPr>
        </p:nvSpPr>
        <p:spPr>
          <a:xfrm>
            <a:off x="244275" y="376368"/>
            <a:ext cx="11703300" cy="716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C55A11"/>
              </a:buClr>
              <a:buSzPts val="4320"/>
              <a:buFont typeface="Arial"/>
              <a:buNone/>
            </a:pPr>
            <a:r>
              <a:rPr b="1" lang="en-US" sz="4320">
                <a:solidFill>
                  <a:srgbClr val="6D9EEB"/>
                </a:solidFill>
                <a:latin typeface="Arial"/>
                <a:ea typeface="Arial"/>
                <a:cs typeface="Arial"/>
                <a:sym typeface="Arial"/>
              </a:rPr>
              <a:t>NEXT</a:t>
            </a:r>
            <a:r>
              <a:rPr b="1" lang="en-US" sz="4320">
                <a:solidFill>
                  <a:srgbClr val="8DA9DB"/>
                </a:solidFill>
                <a:latin typeface="Arial"/>
                <a:ea typeface="Arial"/>
                <a:cs typeface="Arial"/>
                <a:sym typeface="Arial"/>
              </a:rPr>
              <a:t> </a:t>
            </a:r>
            <a:r>
              <a:rPr b="1" lang="en-US" sz="4320">
                <a:solidFill>
                  <a:srgbClr val="0B5394"/>
                </a:solidFill>
                <a:latin typeface="Arial"/>
                <a:ea typeface="Arial"/>
                <a:cs typeface="Arial"/>
                <a:sym typeface="Arial"/>
              </a:rPr>
              <a:t>START DATES:</a:t>
            </a:r>
            <a:endParaRPr>
              <a:solidFill>
                <a:srgbClr val="0B5394"/>
              </a:solidFill>
            </a:endParaRPr>
          </a:p>
        </p:txBody>
      </p:sp>
      <p:sp>
        <p:nvSpPr>
          <p:cNvPr id="434" name="Google Shape;434;g97d19c8335_0_31"/>
          <p:cNvSpPr/>
          <p:nvPr/>
        </p:nvSpPr>
        <p:spPr>
          <a:xfrm>
            <a:off x="6014728" y="2002295"/>
            <a:ext cx="3026400" cy="127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5" name="Google Shape;435;g97d19c8335_0_31"/>
          <p:cNvSpPr/>
          <p:nvPr/>
        </p:nvSpPr>
        <p:spPr>
          <a:xfrm>
            <a:off x="2407052" y="2002295"/>
            <a:ext cx="3026400" cy="127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36" name="Google Shape;436;g97d19c8335_0_31"/>
          <p:cNvSpPr/>
          <p:nvPr/>
        </p:nvSpPr>
        <p:spPr>
          <a:xfrm>
            <a:off x="2369587" y="1632902"/>
            <a:ext cx="3115489" cy="1676501"/>
          </a:xfrm>
          <a:custGeom>
            <a:rect b="b" l="l" r="r" t="t"/>
            <a:pathLst>
              <a:path extrusionOk="0" h="1703" w="2469">
                <a:moveTo>
                  <a:pt x="81" y="382"/>
                </a:moveTo>
                <a:lnTo>
                  <a:pt x="81" y="1613"/>
                </a:lnTo>
                <a:lnTo>
                  <a:pt x="2378" y="1613"/>
                </a:lnTo>
                <a:lnTo>
                  <a:pt x="2378" y="382"/>
                </a:lnTo>
                <a:lnTo>
                  <a:pt x="81" y="382"/>
                </a:lnTo>
                <a:close/>
                <a:moveTo>
                  <a:pt x="0" y="0"/>
                </a:moveTo>
                <a:lnTo>
                  <a:pt x="339" y="0"/>
                </a:lnTo>
                <a:lnTo>
                  <a:pt x="339" y="174"/>
                </a:lnTo>
                <a:lnTo>
                  <a:pt x="524" y="174"/>
                </a:lnTo>
                <a:lnTo>
                  <a:pt x="524" y="0"/>
                </a:lnTo>
                <a:lnTo>
                  <a:pt x="883" y="0"/>
                </a:lnTo>
                <a:lnTo>
                  <a:pt x="883" y="174"/>
                </a:lnTo>
                <a:lnTo>
                  <a:pt x="1067" y="174"/>
                </a:lnTo>
                <a:lnTo>
                  <a:pt x="1067" y="0"/>
                </a:lnTo>
                <a:lnTo>
                  <a:pt x="1412" y="0"/>
                </a:lnTo>
                <a:lnTo>
                  <a:pt x="1412" y="174"/>
                </a:lnTo>
                <a:lnTo>
                  <a:pt x="1598" y="174"/>
                </a:lnTo>
                <a:lnTo>
                  <a:pt x="1598" y="0"/>
                </a:lnTo>
                <a:lnTo>
                  <a:pt x="1925" y="0"/>
                </a:lnTo>
                <a:lnTo>
                  <a:pt x="1925" y="174"/>
                </a:lnTo>
                <a:lnTo>
                  <a:pt x="2109" y="174"/>
                </a:lnTo>
                <a:lnTo>
                  <a:pt x="2109" y="0"/>
                </a:lnTo>
                <a:lnTo>
                  <a:pt x="2469" y="0"/>
                </a:lnTo>
                <a:lnTo>
                  <a:pt x="2469" y="1703"/>
                </a:lnTo>
                <a:lnTo>
                  <a:pt x="0" y="1703"/>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37" name="Google Shape;437;g97d19c8335_0_31"/>
          <p:cNvSpPr/>
          <p:nvPr/>
        </p:nvSpPr>
        <p:spPr>
          <a:xfrm>
            <a:off x="3525435" y="1528551"/>
            <a:ext cx="148800" cy="2373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38" name="Google Shape;438;g97d19c8335_0_31"/>
          <p:cNvSpPr/>
          <p:nvPr/>
        </p:nvSpPr>
        <p:spPr>
          <a:xfrm>
            <a:off x="4192950" y="1528551"/>
            <a:ext cx="148800" cy="2373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39" name="Google Shape;439;g97d19c8335_0_31"/>
          <p:cNvSpPr/>
          <p:nvPr/>
        </p:nvSpPr>
        <p:spPr>
          <a:xfrm>
            <a:off x="2840255" y="1528551"/>
            <a:ext cx="147600" cy="2373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40" name="Google Shape;440;g97d19c8335_0_31"/>
          <p:cNvSpPr/>
          <p:nvPr/>
        </p:nvSpPr>
        <p:spPr>
          <a:xfrm>
            <a:off x="4840275" y="1528551"/>
            <a:ext cx="148800" cy="2373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41" name="Google Shape;441;g97d19c8335_0_31"/>
          <p:cNvSpPr/>
          <p:nvPr/>
        </p:nvSpPr>
        <p:spPr>
          <a:xfrm>
            <a:off x="2623218" y="2137920"/>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42" name="Google Shape;442;g97d19c8335_0_31"/>
          <p:cNvSpPr/>
          <p:nvPr/>
        </p:nvSpPr>
        <p:spPr>
          <a:xfrm>
            <a:off x="2623218" y="2487396"/>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43" name="Google Shape;443;g97d19c8335_0_31"/>
          <p:cNvSpPr/>
          <p:nvPr/>
        </p:nvSpPr>
        <p:spPr>
          <a:xfrm>
            <a:off x="2623218" y="2843764"/>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44" name="Google Shape;444;g97d19c8335_0_31"/>
          <p:cNvSpPr/>
          <p:nvPr/>
        </p:nvSpPr>
        <p:spPr>
          <a:xfrm>
            <a:off x="3309660" y="2137920"/>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45" name="Google Shape;445;g97d19c8335_0_31"/>
          <p:cNvSpPr/>
          <p:nvPr/>
        </p:nvSpPr>
        <p:spPr>
          <a:xfrm>
            <a:off x="3309660" y="2487396"/>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46" name="Google Shape;446;g97d19c8335_0_31"/>
          <p:cNvSpPr/>
          <p:nvPr/>
        </p:nvSpPr>
        <p:spPr>
          <a:xfrm>
            <a:off x="3309660" y="2843764"/>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47" name="Google Shape;447;g97d19c8335_0_31"/>
          <p:cNvSpPr/>
          <p:nvPr/>
        </p:nvSpPr>
        <p:spPr>
          <a:xfrm>
            <a:off x="3977174" y="2137920"/>
            <a:ext cx="4251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48" name="Google Shape;448;g97d19c8335_0_31"/>
          <p:cNvSpPr/>
          <p:nvPr/>
        </p:nvSpPr>
        <p:spPr>
          <a:xfrm>
            <a:off x="3977174" y="2487396"/>
            <a:ext cx="4251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49" name="Google Shape;449;g97d19c8335_0_31"/>
          <p:cNvSpPr/>
          <p:nvPr/>
        </p:nvSpPr>
        <p:spPr>
          <a:xfrm>
            <a:off x="3977174" y="2843764"/>
            <a:ext cx="4251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50" name="Google Shape;450;g97d19c8335_0_31"/>
          <p:cNvSpPr/>
          <p:nvPr/>
        </p:nvSpPr>
        <p:spPr>
          <a:xfrm>
            <a:off x="4637119" y="2137920"/>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51" name="Google Shape;451;g97d19c8335_0_31"/>
          <p:cNvSpPr/>
          <p:nvPr/>
        </p:nvSpPr>
        <p:spPr>
          <a:xfrm>
            <a:off x="4637119" y="2487396"/>
            <a:ext cx="422700" cy="259800"/>
          </a:xfrm>
          <a:prstGeom prst="rect">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52" name="Google Shape;452;g97d19c8335_0_31"/>
          <p:cNvSpPr/>
          <p:nvPr/>
        </p:nvSpPr>
        <p:spPr>
          <a:xfrm>
            <a:off x="2532365" y="3355673"/>
            <a:ext cx="3145800" cy="117300"/>
          </a:xfrm>
          <a:prstGeom prst="rect">
            <a:avLst/>
          </a:pr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53" name="Google Shape;453;g97d19c8335_0_31"/>
          <p:cNvSpPr/>
          <p:nvPr/>
        </p:nvSpPr>
        <p:spPr>
          <a:xfrm>
            <a:off x="5541859" y="1765802"/>
            <a:ext cx="138900" cy="1707000"/>
          </a:xfrm>
          <a:prstGeom prst="rect">
            <a:avLst/>
          </a:pr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54" name="Google Shape;454;g97d19c8335_0_31"/>
          <p:cNvSpPr/>
          <p:nvPr/>
        </p:nvSpPr>
        <p:spPr>
          <a:xfrm>
            <a:off x="5967100" y="1632902"/>
            <a:ext cx="3115489" cy="1676501"/>
          </a:xfrm>
          <a:custGeom>
            <a:rect b="b" l="l" r="r" t="t"/>
            <a:pathLst>
              <a:path extrusionOk="0" h="1703" w="2469">
                <a:moveTo>
                  <a:pt x="81" y="382"/>
                </a:moveTo>
                <a:lnTo>
                  <a:pt x="81" y="1613"/>
                </a:lnTo>
                <a:lnTo>
                  <a:pt x="2378" y="1613"/>
                </a:lnTo>
                <a:lnTo>
                  <a:pt x="2378" y="382"/>
                </a:lnTo>
                <a:lnTo>
                  <a:pt x="81" y="382"/>
                </a:lnTo>
                <a:close/>
                <a:moveTo>
                  <a:pt x="0" y="0"/>
                </a:moveTo>
                <a:lnTo>
                  <a:pt x="338" y="0"/>
                </a:lnTo>
                <a:lnTo>
                  <a:pt x="338" y="174"/>
                </a:lnTo>
                <a:lnTo>
                  <a:pt x="524" y="174"/>
                </a:lnTo>
                <a:lnTo>
                  <a:pt x="524" y="0"/>
                </a:lnTo>
                <a:lnTo>
                  <a:pt x="883" y="0"/>
                </a:lnTo>
                <a:lnTo>
                  <a:pt x="883" y="174"/>
                </a:lnTo>
                <a:lnTo>
                  <a:pt x="1068" y="174"/>
                </a:lnTo>
                <a:lnTo>
                  <a:pt x="1068" y="0"/>
                </a:lnTo>
                <a:lnTo>
                  <a:pt x="1412" y="0"/>
                </a:lnTo>
                <a:lnTo>
                  <a:pt x="1412" y="174"/>
                </a:lnTo>
                <a:lnTo>
                  <a:pt x="1598" y="174"/>
                </a:lnTo>
                <a:lnTo>
                  <a:pt x="1598" y="0"/>
                </a:lnTo>
                <a:lnTo>
                  <a:pt x="1925" y="0"/>
                </a:lnTo>
                <a:lnTo>
                  <a:pt x="1925" y="174"/>
                </a:lnTo>
                <a:lnTo>
                  <a:pt x="2111" y="174"/>
                </a:lnTo>
                <a:lnTo>
                  <a:pt x="2111" y="0"/>
                </a:lnTo>
                <a:lnTo>
                  <a:pt x="2469" y="0"/>
                </a:lnTo>
                <a:lnTo>
                  <a:pt x="2469" y="1703"/>
                </a:lnTo>
                <a:lnTo>
                  <a:pt x="0" y="1703"/>
                </a:lnTo>
                <a:lnTo>
                  <a:pt x="0" y="0"/>
                </a:lnTo>
                <a:close/>
              </a:path>
            </a:pathLst>
          </a:custGeom>
          <a:solidFill>
            <a:srgbClr val="4A86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55" name="Google Shape;455;g97d19c8335_0_31"/>
          <p:cNvSpPr/>
          <p:nvPr/>
        </p:nvSpPr>
        <p:spPr>
          <a:xfrm>
            <a:off x="7122948" y="1528551"/>
            <a:ext cx="148800" cy="237300"/>
          </a:xfrm>
          <a:prstGeom prst="rect">
            <a:avLst/>
          </a:prstGeom>
          <a:solidFill>
            <a:srgbClr val="1C45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56" name="Google Shape;456;g97d19c8335_0_31"/>
          <p:cNvSpPr/>
          <p:nvPr/>
        </p:nvSpPr>
        <p:spPr>
          <a:xfrm>
            <a:off x="7792986" y="1528551"/>
            <a:ext cx="148800" cy="237300"/>
          </a:xfrm>
          <a:prstGeom prst="rect">
            <a:avLst/>
          </a:prstGeom>
          <a:solidFill>
            <a:srgbClr val="1C45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57" name="Google Shape;457;g97d19c8335_0_31"/>
          <p:cNvSpPr/>
          <p:nvPr/>
        </p:nvSpPr>
        <p:spPr>
          <a:xfrm>
            <a:off x="6437767" y="1528551"/>
            <a:ext cx="148800" cy="237300"/>
          </a:xfrm>
          <a:prstGeom prst="rect">
            <a:avLst/>
          </a:prstGeom>
          <a:solidFill>
            <a:srgbClr val="1C45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58" name="Google Shape;458;g97d19c8335_0_31"/>
          <p:cNvSpPr/>
          <p:nvPr/>
        </p:nvSpPr>
        <p:spPr>
          <a:xfrm>
            <a:off x="8440311" y="1528551"/>
            <a:ext cx="146400" cy="237300"/>
          </a:xfrm>
          <a:prstGeom prst="rect">
            <a:avLst/>
          </a:prstGeom>
          <a:solidFill>
            <a:srgbClr val="1C45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59" name="Google Shape;459;g97d19c8335_0_31"/>
          <p:cNvSpPr/>
          <p:nvPr/>
        </p:nvSpPr>
        <p:spPr>
          <a:xfrm>
            <a:off x="6129877" y="3355673"/>
            <a:ext cx="3145800" cy="117300"/>
          </a:xfrm>
          <a:prstGeom prst="rect">
            <a:avLst/>
          </a:prstGeom>
          <a:solidFill>
            <a:srgbClr val="4A86E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60" name="Google Shape;460;g97d19c8335_0_31"/>
          <p:cNvSpPr/>
          <p:nvPr/>
        </p:nvSpPr>
        <p:spPr>
          <a:xfrm>
            <a:off x="9139372" y="1765802"/>
            <a:ext cx="137700" cy="1707000"/>
          </a:xfrm>
          <a:prstGeom prst="rect">
            <a:avLst/>
          </a:prstGeom>
          <a:solidFill>
            <a:srgbClr val="1C458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80808"/>
              </a:solidFill>
              <a:latin typeface="Calibri"/>
              <a:ea typeface="Calibri"/>
              <a:cs typeface="Calibri"/>
              <a:sym typeface="Calibri"/>
            </a:endParaRPr>
          </a:p>
        </p:txBody>
      </p:sp>
      <p:sp>
        <p:nvSpPr>
          <p:cNvPr id="461" name="Google Shape;461;g97d19c8335_0_31"/>
          <p:cNvSpPr txBox="1"/>
          <p:nvPr/>
        </p:nvSpPr>
        <p:spPr>
          <a:xfrm>
            <a:off x="6162825" y="1984538"/>
            <a:ext cx="2803200" cy="97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7500">
                <a:solidFill>
                  <a:srgbClr val="1155CC"/>
                </a:solidFill>
                <a:latin typeface="Arial"/>
                <a:ea typeface="Arial"/>
                <a:cs typeface="Arial"/>
                <a:sym typeface="Arial"/>
              </a:rPr>
              <a:t>2</a:t>
            </a:r>
            <a:r>
              <a:rPr b="1" lang="en-US" sz="7500">
                <a:solidFill>
                  <a:srgbClr val="1155CC"/>
                </a:solidFill>
              </a:rPr>
              <a:t>0</a:t>
            </a:r>
            <a:r>
              <a:rPr b="1" lang="en-US" sz="7500">
                <a:solidFill>
                  <a:srgbClr val="BBC3C6"/>
                </a:solidFill>
              </a:rPr>
              <a:t>-</a:t>
            </a:r>
            <a:r>
              <a:rPr b="1" lang="en-US" sz="7500">
                <a:solidFill>
                  <a:srgbClr val="1155CC"/>
                </a:solidFill>
              </a:rPr>
              <a:t>21</a:t>
            </a:r>
            <a:endParaRPr sz="100">
              <a:solidFill>
                <a:srgbClr val="1155CC"/>
              </a:solidFill>
            </a:endParaRPr>
          </a:p>
        </p:txBody>
      </p:sp>
      <p:sp>
        <p:nvSpPr>
          <p:cNvPr id="462" name="Google Shape;462;g97d19c8335_0_31"/>
          <p:cNvSpPr txBox="1"/>
          <p:nvPr/>
        </p:nvSpPr>
        <p:spPr>
          <a:xfrm>
            <a:off x="890063" y="4381500"/>
            <a:ext cx="4651800" cy="17118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Monday – Friday</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Session I: Aug 11-Nov 10, 2020</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Session II: Dec 1-Mar 11, 2021</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Session III:  Mar 29-June 28, 2021</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Location: BFA</a:t>
            </a:r>
            <a:endParaRPr/>
          </a:p>
          <a:p>
            <a:pPr indent="0" lvl="0" marL="0" marR="0" rtl="0" algn="l">
              <a:spcBef>
                <a:spcPts val="0"/>
              </a:spcBef>
              <a:spcAft>
                <a:spcPts val="0"/>
              </a:spcAft>
              <a:buNone/>
            </a:pPr>
            <a:r>
              <a:t/>
            </a:r>
            <a:endParaRPr/>
          </a:p>
        </p:txBody>
      </p:sp>
      <p:sp>
        <p:nvSpPr>
          <p:cNvPr id="463" name="Google Shape;463;g97d19c8335_0_31"/>
          <p:cNvSpPr/>
          <p:nvPr/>
        </p:nvSpPr>
        <p:spPr>
          <a:xfrm>
            <a:off x="1745088" y="4080475"/>
            <a:ext cx="3064800" cy="543000"/>
          </a:xfrm>
          <a:prstGeom prst="rect">
            <a:avLst/>
          </a:prstGeom>
          <a:solidFill>
            <a:srgbClr val="1155CC"/>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rgbClr val="FFFFFF"/>
                </a:solidFill>
                <a:latin typeface="Oswald"/>
                <a:ea typeface="Oswald"/>
                <a:cs typeface="Oswald"/>
                <a:sym typeface="Oswald"/>
              </a:rPr>
              <a:t>CONSTRUCTION OCCUPATIONS</a:t>
            </a:r>
            <a:endParaRPr>
              <a:solidFill>
                <a:srgbClr val="FFFFFF"/>
              </a:solidFill>
            </a:endParaRPr>
          </a:p>
        </p:txBody>
      </p:sp>
      <p:sp>
        <p:nvSpPr>
          <p:cNvPr id="464" name="Google Shape;464;g97d19c8335_0_31"/>
          <p:cNvSpPr txBox="1"/>
          <p:nvPr/>
        </p:nvSpPr>
        <p:spPr>
          <a:xfrm>
            <a:off x="6014738" y="4388225"/>
            <a:ext cx="5287200" cy="17118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Monday – Friday</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Session I:  Aug 6-Nov 5, 2020</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Session II:  Nov 30-Mar 10, 2021</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Session III:  Mar 22-June 21, 2021</a:t>
            </a:r>
            <a:endParaRPr b="1" sz="1800">
              <a:solidFill>
                <a:schemeClr val="dk1"/>
              </a:solidFill>
              <a:latin typeface="Oswald"/>
              <a:ea typeface="Oswald"/>
              <a:cs typeface="Oswald"/>
              <a:sym typeface="Oswald"/>
            </a:endParaRPr>
          </a:p>
          <a:p>
            <a:pPr indent="0" lvl="0" marL="0" marR="0" rtl="0" algn="ctr">
              <a:spcBef>
                <a:spcPts val="0"/>
              </a:spcBef>
              <a:spcAft>
                <a:spcPts val="0"/>
              </a:spcAft>
              <a:buNone/>
            </a:pPr>
            <a:r>
              <a:rPr b="1" lang="en-US" sz="1800">
                <a:solidFill>
                  <a:schemeClr val="dk1"/>
                </a:solidFill>
                <a:latin typeface="Oswald"/>
                <a:ea typeface="Oswald"/>
                <a:cs typeface="Oswald"/>
                <a:sym typeface="Oswald"/>
              </a:rPr>
              <a:t>Location: CalWORKS</a:t>
            </a:r>
            <a:endParaRPr b="1"/>
          </a:p>
          <a:p>
            <a:pPr indent="0" lvl="0" marL="0" marR="0" rtl="0" algn="l">
              <a:spcBef>
                <a:spcPts val="0"/>
              </a:spcBef>
              <a:spcAft>
                <a:spcPts val="0"/>
              </a:spcAft>
              <a:buNone/>
            </a:pPr>
            <a:r>
              <a:t/>
            </a:r>
            <a:endParaRPr/>
          </a:p>
        </p:txBody>
      </p:sp>
      <p:sp>
        <p:nvSpPr>
          <p:cNvPr id="465" name="Google Shape;465;g97d19c8335_0_31"/>
          <p:cNvSpPr/>
          <p:nvPr/>
        </p:nvSpPr>
        <p:spPr>
          <a:xfrm>
            <a:off x="7291538" y="4080475"/>
            <a:ext cx="2803200" cy="543000"/>
          </a:xfrm>
          <a:prstGeom prst="rect">
            <a:avLst/>
          </a:prstGeom>
          <a:solidFill>
            <a:srgbClr val="6D9EEB"/>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Oswald"/>
                <a:ea typeface="Oswald"/>
                <a:cs typeface="Oswald"/>
                <a:sym typeface="Oswald"/>
              </a:rPr>
              <a:t>CULINARY OCCUPATIONS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469" name="Shape 469"/>
        <p:cNvGrpSpPr/>
        <p:nvPr/>
      </p:nvGrpSpPr>
      <p:grpSpPr>
        <a:xfrm>
          <a:off x="0" y="0"/>
          <a:ext cx="0" cy="0"/>
          <a:chOff x="0" y="0"/>
          <a:chExt cx="0" cy="0"/>
        </a:xfrm>
      </p:grpSpPr>
      <p:pic>
        <p:nvPicPr>
          <p:cNvPr id="470" name="Google Shape;470;g97d19c8335_0_67"/>
          <p:cNvPicPr preferRelativeResize="0"/>
          <p:nvPr/>
        </p:nvPicPr>
        <p:blipFill>
          <a:blip r:embed="rId4">
            <a:alphaModFix/>
          </a:blip>
          <a:stretch>
            <a:fillRect/>
          </a:stretch>
        </p:blipFill>
        <p:spPr>
          <a:xfrm>
            <a:off x="996150" y="744650"/>
            <a:ext cx="10281825" cy="5639500"/>
          </a:xfrm>
          <a:prstGeom prst="rect">
            <a:avLst/>
          </a:prstGeom>
          <a:noFill/>
          <a:ln>
            <a:noFill/>
          </a:ln>
          <a:effectLst>
            <a:outerShdw blurRad="671513" rotWithShape="0" algn="bl" dir="5400000" dist="57150">
              <a:srgbClr val="000000">
                <a:alpha val="50000"/>
              </a:srgbClr>
            </a:outerShdw>
          </a:effectLst>
        </p:spPr>
      </p:pic>
      <p:sp>
        <p:nvSpPr>
          <p:cNvPr id="471" name="Google Shape;471;g97d19c8335_0_67"/>
          <p:cNvSpPr txBox="1"/>
          <p:nvPr/>
        </p:nvSpPr>
        <p:spPr>
          <a:xfrm>
            <a:off x="1224725" y="978400"/>
            <a:ext cx="8161800" cy="6789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2E75B5"/>
              </a:buClr>
              <a:buSzPts val="4680"/>
              <a:buFont typeface="Arial"/>
              <a:buNone/>
            </a:pPr>
            <a:r>
              <a:rPr b="1" lang="en-US" sz="4680">
                <a:solidFill>
                  <a:srgbClr val="2E75B5"/>
                </a:solidFill>
                <a:latin typeface="Arial"/>
                <a:ea typeface="Arial"/>
                <a:cs typeface="Arial"/>
                <a:sym typeface="Arial"/>
              </a:rPr>
              <a:t>TAKE YOUR </a:t>
            </a:r>
            <a:r>
              <a:rPr b="1" lang="en-US" sz="4680">
                <a:solidFill>
                  <a:srgbClr val="A5A5A5"/>
                </a:solidFill>
                <a:latin typeface="Arial"/>
                <a:ea typeface="Arial"/>
                <a:cs typeface="Arial"/>
                <a:sym typeface="Arial"/>
              </a:rPr>
              <a:t>NEXT STEPS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06" name="Shape 106"/>
        <p:cNvGrpSpPr/>
        <p:nvPr/>
      </p:nvGrpSpPr>
      <p:grpSpPr>
        <a:xfrm>
          <a:off x="0" y="0"/>
          <a:ext cx="0" cy="0"/>
          <a:chOff x="0" y="0"/>
          <a:chExt cx="0" cy="0"/>
        </a:xfrm>
      </p:grpSpPr>
      <p:sp>
        <p:nvSpPr>
          <p:cNvPr id="107" name="Google Shape;107;g978487142b_0_5"/>
          <p:cNvSpPr/>
          <p:nvPr/>
        </p:nvSpPr>
        <p:spPr>
          <a:xfrm>
            <a:off x="1152525" y="752271"/>
            <a:ext cx="2096700" cy="923400"/>
          </a:xfrm>
          <a:prstGeom prst="rect">
            <a:avLst/>
          </a:prstGeom>
          <a:solidFill>
            <a:srgbClr val="0B5394"/>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g978487142b_0_5"/>
          <p:cNvSpPr/>
          <p:nvPr/>
        </p:nvSpPr>
        <p:spPr>
          <a:xfrm>
            <a:off x="8776935" y="752273"/>
            <a:ext cx="2096700" cy="923400"/>
          </a:xfrm>
          <a:prstGeom prst="rect">
            <a:avLst/>
          </a:prstGeom>
          <a:solidFill>
            <a:srgbClr val="980000"/>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g978487142b_0_5"/>
          <p:cNvSpPr/>
          <p:nvPr/>
        </p:nvSpPr>
        <p:spPr>
          <a:xfrm>
            <a:off x="2853900" y="553250"/>
            <a:ext cx="6484200" cy="923400"/>
          </a:xfrm>
          <a:prstGeom prst="rect">
            <a:avLst/>
          </a:prstGeom>
          <a:solidFill>
            <a:schemeClr val="accent4"/>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chemeClr val="lt1"/>
                </a:solidFill>
                <a:latin typeface="Oswald"/>
                <a:ea typeface="Oswald"/>
                <a:cs typeface="Oswald"/>
                <a:sym typeface="Oswald"/>
              </a:rPr>
              <a:t>WHAT WE OFFER</a:t>
            </a:r>
            <a:endParaRPr/>
          </a:p>
        </p:txBody>
      </p:sp>
      <p:sp>
        <p:nvSpPr>
          <p:cNvPr id="110" name="Google Shape;110;g978487142b_0_5"/>
          <p:cNvSpPr txBox="1"/>
          <p:nvPr>
            <p:ph type="title"/>
          </p:nvPr>
        </p:nvSpPr>
        <p:spPr>
          <a:xfrm>
            <a:off x="1240600" y="2179475"/>
            <a:ext cx="10362300" cy="652800"/>
          </a:xfrm>
          <a:prstGeom prst="rect">
            <a:avLst/>
          </a:prstGeom>
          <a:solidFill>
            <a:srgbClr val="B6D7A8"/>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8DA9DB"/>
              </a:buClr>
              <a:buSzPts val="4320"/>
              <a:buFont typeface="Arial"/>
              <a:buNone/>
            </a:pPr>
            <a:r>
              <a:rPr b="1" lang="en-US" sz="3720">
                <a:solidFill>
                  <a:srgbClr val="000000"/>
                </a:solidFill>
                <a:latin typeface="Arial"/>
                <a:ea typeface="Arial"/>
                <a:cs typeface="Arial"/>
                <a:sym typeface="Arial"/>
              </a:rPr>
              <a:t>CAREER AND WORKFORCE PREPARATION</a:t>
            </a:r>
            <a:endParaRPr sz="3800">
              <a:solidFill>
                <a:srgbClr val="000000"/>
              </a:solidFill>
            </a:endParaRPr>
          </a:p>
        </p:txBody>
      </p:sp>
      <p:sp>
        <p:nvSpPr>
          <p:cNvPr id="111" name="Google Shape;111;g978487142b_0_5"/>
          <p:cNvSpPr txBox="1"/>
          <p:nvPr>
            <p:ph type="title"/>
          </p:nvPr>
        </p:nvSpPr>
        <p:spPr>
          <a:xfrm>
            <a:off x="1240600" y="3062700"/>
            <a:ext cx="10362300" cy="594900"/>
          </a:xfrm>
          <a:prstGeom prst="rect">
            <a:avLst/>
          </a:prstGeom>
          <a:solidFill>
            <a:srgbClr val="CCCCCC"/>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8DA9DB"/>
              </a:buClr>
              <a:buSzPts val="4320"/>
              <a:buFont typeface="Arial"/>
              <a:buNone/>
            </a:pPr>
            <a:r>
              <a:rPr b="1" lang="en-US" sz="3720">
                <a:solidFill>
                  <a:srgbClr val="000000"/>
                </a:solidFill>
                <a:latin typeface="Arial"/>
                <a:ea typeface="Arial"/>
                <a:cs typeface="Arial"/>
                <a:sym typeface="Arial"/>
              </a:rPr>
              <a:t>EXPERIENCED</a:t>
            </a:r>
            <a:r>
              <a:rPr b="1" lang="en-US" sz="3720">
                <a:solidFill>
                  <a:srgbClr val="000000"/>
                </a:solidFill>
                <a:latin typeface="Arial"/>
                <a:ea typeface="Arial"/>
                <a:cs typeface="Arial"/>
                <a:sym typeface="Arial"/>
              </a:rPr>
              <a:t> INSTRUCTORS</a:t>
            </a:r>
            <a:endParaRPr sz="3800">
              <a:solidFill>
                <a:srgbClr val="000000"/>
              </a:solidFill>
            </a:endParaRPr>
          </a:p>
        </p:txBody>
      </p:sp>
      <p:sp>
        <p:nvSpPr>
          <p:cNvPr id="112" name="Google Shape;112;g978487142b_0_5"/>
          <p:cNvSpPr txBox="1"/>
          <p:nvPr>
            <p:ph type="title"/>
          </p:nvPr>
        </p:nvSpPr>
        <p:spPr>
          <a:xfrm>
            <a:off x="1240600" y="3954300"/>
            <a:ext cx="10362300" cy="594900"/>
          </a:xfrm>
          <a:prstGeom prst="rect">
            <a:avLst/>
          </a:prstGeom>
          <a:solidFill>
            <a:srgbClr val="E6B8AF"/>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8DA9DB"/>
              </a:buClr>
              <a:buSzPts val="4320"/>
              <a:buFont typeface="Arial"/>
              <a:buNone/>
            </a:pPr>
            <a:r>
              <a:rPr b="1" lang="en-US" sz="3720">
                <a:solidFill>
                  <a:srgbClr val="000000"/>
                </a:solidFill>
                <a:latin typeface="Arial"/>
                <a:ea typeface="Arial"/>
                <a:cs typeface="Arial"/>
                <a:sym typeface="Arial"/>
              </a:rPr>
              <a:t>HANDS-ON EXPERIENCES</a:t>
            </a:r>
            <a:endParaRPr sz="3800">
              <a:solidFill>
                <a:srgbClr val="000000"/>
              </a:solidFill>
            </a:endParaRPr>
          </a:p>
        </p:txBody>
      </p:sp>
      <p:sp>
        <p:nvSpPr>
          <p:cNvPr id="113" name="Google Shape;113;g978487142b_0_5"/>
          <p:cNvSpPr txBox="1"/>
          <p:nvPr>
            <p:ph type="title"/>
          </p:nvPr>
        </p:nvSpPr>
        <p:spPr>
          <a:xfrm>
            <a:off x="1254825" y="4889525"/>
            <a:ext cx="10362300" cy="594900"/>
          </a:xfrm>
          <a:prstGeom prst="rect">
            <a:avLst/>
          </a:prstGeom>
          <a:solidFill>
            <a:srgbClr val="C9DAF8"/>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8DA9DB"/>
              </a:buClr>
              <a:buSzPts val="4320"/>
              <a:buFont typeface="Arial"/>
              <a:buNone/>
            </a:pPr>
            <a:r>
              <a:rPr b="1" lang="en-US" sz="3720">
                <a:solidFill>
                  <a:srgbClr val="000000"/>
                </a:solidFill>
                <a:latin typeface="Arial"/>
                <a:ea typeface="Arial"/>
                <a:cs typeface="Arial"/>
                <a:sym typeface="Arial"/>
              </a:rPr>
              <a:t>UP-TO-DATE TECHNOLOGY</a:t>
            </a:r>
            <a:endParaRPr sz="3800">
              <a:solidFill>
                <a:srgbClr val="000000"/>
              </a:solidFill>
            </a:endParaRPr>
          </a:p>
        </p:txBody>
      </p:sp>
      <p:sp>
        <p:nvSpPr>
          <p:cNvPr id="114" name="Google Shape;114;g978487142b_0_5"/>
          <p:cNvSpPr txBox="1"/>
          <p:nvPr/>
        </p:nvSpPr>
        <p:spPr>
          <a:xfrm>
            <a:off x="1240600" y="5855800"/>
            <a:ext cx="10362300" cy="594900"/>
          </a:xfrm>
          <a:prstGeom prst="rect">
            <a:avLst/>
          </a:prstGeom>
          <a:solidFill>
            <a:srgbClr val="FCE5CD"/>
          </a:solid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BF9000"/>
              </a:buClr>
              <a:buSzPts val="4680"/>
              <a:buFont typeface="Arial"/>
              <a:buNone/>
            </a:pPr>
            <a:r>
              <a:rPr b="1" lang="en-US" sz="3980">
                <a:latin typeface="Arial"/>
                <a:ea typeface="Arial"/>
                <a:cs typeface="Arial"/>
                <a:sym typeface="Arial"/>
              </a:rPr>
              <a:t>REAL-WORLD SKILLS</a:t>
            </a:r>
            <a:endParaRPr sz="700"/>
          </a:p>
        </p:txBody>
      </p:sp>
      <p:sp>
        <p:nvSpPr>
          <p:cNvPr id="115" name="Google Shape;115;g978487142b_0_5"/>
          <p:cNvSpPr/>
          <p:nvPr/>
        </p:nvSpPr>
        <p:spPr>
          <a:xfrm>
            <a:off x="399100" y="2127350"/>
            <a:ext cx="841500" cy="716100"/>
          </a:xfrm>
          <a:prstGeom prst="rect">
            <a:avLst/>
          </a:prstGeom>
          <a:solidFill>
            <a:srgbClr val="38761D"/>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978487142b_0_5"/>
          <p:cNvSpPr/>
          <p:nvPr/>
        </p:nvSpPr>
        <p:spPr>
          <a:xfrm>
            <a:off x="399100" y="2992500"/>
            <a:ext cx="841500" cy="716100"/>
          </a:xfrm>
          <a:prstGeom prst="rect">
            <a:avLst/>
          </a:prstGeom>
          <a:solidFill>
            <a:srgbClr val="666666"/>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978487142b_0_5"/>
          <p:cNvSpPr/>
          <p:nvPr/>
        </p:nvSpPr>
        <p:spPr>
          <a:xfrm>
            <a:off x="399100" y="3918475"/>
            <a:ext cx="841500" cy="652800"/>
          </a:xfrm>
          <a:prstGeom prst="rect">
            <a:avLst/>
          </a:prstGeom>
          <a:solidFill>
            <a:srgbClr val="A61C00"/>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978487142b_0_5"/>
          <p:cNvSpPr/>
          <p:nvPr/>
        </p:nvSpPr>
        <p:spPr>
          <a:xfrm>
            <a:off x="399100" y="4844450"/>
            <a:ext cx="841500" cy="716100"/>
          </a:xfrm>
          <a:prstGeom prst="rect">
            <a:avLst/>
          </a:prstGeom>
          <a:solidFill>
            <a:srgbClr val="1155CC"/>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g978487142b_0_5"/>
          <p:cNvSpPr/>
          <p:nvPr/>
        </p:nvSpPr>
        <p:spPr>
          <a:xfrm>
            <a:off x="399100" y="5770425"/>
            <a:ext cx="841500" cy="716100"/>
          </a:xfrm>
          <a:prstGeom prst="rect">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3"/>
          <p:cNvSpPr/>
          <p:nvPr/>
        </p:nvSpPr>
        <p:spPr>
          <a:xfrm>
            <a:off x="6953249" y="232719"/>
            <a:ext cx="4950941" cy="6392562"/>
          </a:xfrm>
          <a:prstGeom prst="rect">
            <a:avLst/>
          </a:prstGeom>
          <a:solidFill>
            <a:srgbClr val="00B0F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3"/>
          <p:cNvSpPr txBox="1"/>
          <p:nvPr>
            <p:ph type="title"/>
          </p:nvPr>
        </p:nvSpPr>
        <p:spPr>
          <a:xfrm>
            <a:off x="7126157" y="2257425"/>
            <a:ext cx="4605123" cy="19335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swald"/>
              <a:buNone/>
            </a:pPr>
            <a:r>
              <a:rPr b="1" lang="en-US">
                <a:latin typeface="Oswald"/>
                <a:ea typeface="Oswald"/>
                <a:cs typeface="Oswald"/>
                <a:sym typeface="Oswald"/>
              </a:rPr>
              <a:t>BUSINESS </a:t>
            </a:r>
            <a:br>
              <a:rPr b="1" lang="en-US">
                <a:latin typeface="Oswald"/>
                <a:ea typeface="Oswald"/>
                <a:cs typeface="Oswald"/>
                <a:sym typeface="Oswald"/>
              </a:rPr>
            </a:br>
            <a:r>
              <a:rPr b="1" lang="en-US">
                <a:latin typeface="Oswald"/>
                <a:ea typeface="Oswald"/>
                <a:cs typeface="Oswald"/>
                <a:sym typeface="Oswald"/>
              </a:rPr>
              <a:t>TECHNOLOGY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29" name="Shape 129"/>
        <p:cNvGrpSpPr/>
        <p:nvPr/>
      </p:nvGrpSpPr>
      <p:grpSpPr>
        <a:xfrm>
          <a:off x="0" y="0"/>
          <a:ext cx="0" cy="0"/>
          <a:chOff x="0" y="0"/>
          <a:chExt cx="0" cy="0"/>
        </a:xfrm>
      </p:grpSpPr>
      <p:sp>
        <p:nvSpPr>
          <p:cNvPr id="130" name="Google Shape;130;p4"/>
          <p:cNvSpPr/>
          <p:nvPr/>
        </p:nvSpPr>
        <p:spPr>
          <a:xfrm>
            <a:off x="0" y="1089060"/>
            <a:ext cx="12192000" cy="2332892"/>
          </a:xfrm>
          <a:prstGeom prst="rect">
            <a:avLst/>
          </a:prstGeom>
          <a:solidFill>
            <a:srgbClr val="00B0F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31" name="Google Shape;131;p4"/>
          <p:cNvGrpSpPr/>
          <p:nvPr/>
        </p:nvGrpSpPr>
        <p:grpSpPr>
          <a:xfrm>
            <a:off x="1087075" y="5669714"/>
            <a:ext cx="4183106" cy="660963"/>
            <a:chOff x="1332052" y="3739647"/>
            <a:chExt cx="4184191" cy="661135"/>
          </a:xfrm>
        </p:grpSpPr>
        <p:sp>
          <p:nvSpPr>
            <p:cNvPr id="132" name="Google Shape;132;p4"/>
            <p:cNvSpPr/>
            <p:nvPr/>
          </p:nvSpPr>
          <p:spPr>
            <a:xfrm>
              <a:off x="1332052" y="3777327"/>
              <a:ext cx="623455" cy="623455"/>
            </a:xfrm>
            <a:prstGeom prst="ellipse">
              <a:avLst/>
            </a:prstGeom>
            <a:noFill/>
            <a:ln cap="flat" cmpd="sng" w="762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133" name="Google Shape;133;p4"/>
            <p:cNvSpPr txBox="1"/>
            <p:nvPr/>
          </p:nvSpPr>
          <p:spPr>
            <a:xfrm>
              <a:off x="2252965" y="3739647"/>
              <a:ext cx="3263278" cy="6462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99">
                  <a:solidFill>
                    <a:srgbClr val="3F3F3F"/>
                  </a:solidFill>
                  <a:latin typeface="Oswald"/>
                  <a:ea typeface="Oswald"/>
                  <a:cs typeface="Oswald"/>
                  <a:sym typeface="Oswald"/>
                </a:rPr>
                <a:t>Project Management through</a:t>
              </a:r>
              <a:endParaRPr sz="1600">
                <a:latin typeface="Oswald"/>
                <a:ea typeface="Oswald"/>
                <a:cs typeface="Oswald"/>
                <a:sym typeface="Oswald"/>
              </a:endParaRPr>
            </a:p>
            <a:p>
              <a:pPr indent="0" lvl="0" marL="0" marR="0" rtl="0" algn="l">
                <a:spcBef>
                  <a:spcPts val="0"/>
                </a:spcBef>
                <a:spcAft>
                  <a:spcPts val="0"/>
                </a:spcAft>
                <a:buNone/>
              </a:pPr>
              <a:r>
                <a:rPr lang="en-US" sz="1999">
                  <a:solidFill>
                    <a:srgbClr val="3F3F3F"/>
                  </a:solidFill>
                  <a:latin typeface="Oswald"/>
                  <a:ea typeface="Oswald"/>
                  <a:cs typeface="Oswald"/>
                  <a:sym typeface="Oswald"/>
                </a:rPr>
                <a:t>Real-life Simulation Scenarios</a:t>
              </a:r>
              <a:endParaRPr sz="1600">
                <a:latin typeface="Oswald"/>
                <a:ea typeface="Oswald"/>
                <a:cs typeface="Oswald"/>
                <a:sym typeface="Oswald"/>
              </a:endParaRPr>
            </a:p>
          </p:txBody>
        </p:sp>
      </p:grpSp>
      <p:sp>
        <p:nvSpPr>
          <p:cNvPr id="134" name="Google Shape;134;p4"/>
          <p:cNvSpPr/>
          <p:nvPr/>
        </p:nvSpPr>
        <p:spPr>
          <a:xfrm rot="-2594258">
            <a:off x="1172278" y="5712685"/>
            <a:ext cx="683240" cy="367898"/>
          </a:xfrm>
          <a:prstGeom prst="corner">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grpSp>
        <p:nvGrpSpPr>
          <p:cNvPr id="135" name="Google Shape;135;p4"/>
          <p:cNvGrpSpPr/>
          <p:nvPr/>
        </p:nvGrpSpPr>
        <p:grpSpPr>
          <a:xfrm>
            <a:off x="525256" y="1514244"/>
            <a:ext cx="1751164" cy="1286786"/>
            <a:chOff x="3470275" y="1762126"/>
            <a:chExt cx="4992688" cy="3668713"/>
          </a:xfrm>
        </p:grpSpPr>
        <p:sp>
          <p:nvSpPr>
            <p:cNvPr id="136" name="Google Shape;136;p4"/>
            <p:cNvSpPr/>
            <p:nvPr/>
          </p:nvSpPr>
          <p:spPr>
            <a:xfrm>
              <a:off x="6851651" y="4027487"/>
              <a:ext cx="971551" cy="1077913"/>
            </a:xfrm>
            <a:custGeom>
              <a:rect b="b" l="l" r="r" t="t"/>
              <a:pathLst>
                <a:path extrusionOk="0" h="679" w="612">
                  <a:moveTo>
                    <a:pt x="579" y="0"/>
                  </a:moveTo>
                  <a:lnTo>
                    <a:pt x="591" y="2"/>
                  </a:lnTo>
                  <a:lnTo>
                    <a:pt x="602" y="8"/>
                  </a:lnTo>
                  <a:lnTo>
                    <a:pt x="610" y="19"/>
                  </a:lnTo>
                  <a:lnTo>
                    <a:pt x="612" y="30"/>
                  </a:lnTo>
                  <a:lnTo>
                    <a:pt x="611" y="43"/>
                  </a:lnTo>
                  <a:lnTo>
                    <a:pt x="604" y="54"/>
                  </a:lnTo>
                  <a:lnTo>
                    <a:pt x="55" y="668"/>
                  </a:lnTo>
                  <a:lnTo>
                    <a:pt x="45" y="677"/>
                  </a:lnTo>
                  <a:lnTo>
                    <a:pt x="33" y="679"/>
                  </a:lnTo>
                  <a:lnTo>
                    <a:pt x="21" y="678"/>
                  </a:lnTo>
                  <a:lnTo>
                    <a:pt x="10" y="672"/>
                  </a:lnTo>
                  <a:lnTo>
                    <a:pt x="2" y="661"/>
                  </a:lnTo>
                  <a:lnTo>
                    <a:pt x="0" y="649"/>
                  </a:lnTo>
                  <a:lnTo>
                    <a:pt x="1" y="637"/>
                  </a:lnTo>
                  <a:lnTo>
                    <a:pt x="8" y="627"/>
                  </a:lnTo>
                  <a:lnTo>
                    <a:pt x="557" y="11"/>
                  </a:lnTo>
                  <a:lnTo>
                    <a:pt x="567" y="3"/>
                  </a:lnTo>
                  <a:lnTo>
                    <a:pt x="579" y="0"/>
                  </a:lnTo>
                  <a:close/>
                </a:path>
              </a:pathLst>
            </a:custGeom>
            <a:solidFill>
              <a:schemeClr val="lt1">
                <a:alpha val="25882"/>
              </a:schemeClr>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37" name="Google Shape;137;p4"/>
            <p:cNvSpPr/>
            <p:nvPr/>
          </p:nvSpPr>
          <p:spPr>
            <a:xfrm>
              <a:off x="4114800" y="2333626"/>
              <a:ext cx="3705225" cy="2438400"/>
            </a:xfrm>
            <a:custGeom>
              <a:rect b="b" l="l" r="r" t="t"/>
              <a:pathLst>
                <a:path extrusionOk="0" h="1536" w="2334">
                  <a:moveTo>
                    <a:pt x="80" y="0"/>
                  </a:moveTo>
                  <a:lnTo>
                    <a:pt x="2253" y="0"/>
                  </a:lnTo>
                  <a:lnTo>
                    <a:pt x="2274" y="2"/>
                  </a:lnTo>
                  <a:lnTo>
                    <a:pt x="2293" y="11"/>
                  </a:lnTo>
                  <a:lnTo>
                    <a:pt x="2310" y="24"/>
                  </a:lnTo>
                  <a:lnTo>
                    <a:pt x="2322" y="40"/>
                  </a:lnTo>
                  <a:lnTo>
                    <a:pt x="2330" y="60"/>
                  </a:lnTo>
                  <a:lnTo>
                    <a:pt x="2334" y="81"/>
                  </a:lnTo>
                  <a:lnTo>
                    <a:pt x="2334" y="1456"/>
                  </a:lnTo>
                  <a:lnTo>
                    <a:pt x="2330" y="1476"/>
                  </a:lnTo>
                  <a:lnTo>
                    <a:pt x="2322" y="1496"/>
                  </a:lnTo>
                  <a:lnTo>
                    <a:pt x="2310" y="1512"/>
                  </a:lnTo>
                  <a:lnTo>
                    <a:pt x="2293" y="1525"/>
                  </a:lnTo>
                  <a:lnTo>
                    <a:pt x="2274" y="1533"/>
                  </a:lnTo>
                  <a:lnTo>
                    <a:pt x="2253" y="1536"/>
                  </a:lnTo>
                  <a:lnTo>
                    <a:pt x="80" y="1536"/>
                  </a:lnTo>
                  <a:lnTo>
                    <a:pt x="60" y="1533"/>
                  </a:lnTo>
                  <a:lnTo>
                    <a:pt x="39" y="1525"/>
                  </a:lnTo>
                  <a:lnTo>
                    <a:pt x="24" y="1512"/>
                  </a:lnTo>
                  <a:lnTo>
                    <a:pt x="11" y="1496"/>
                  </a:lnTo>
                  <a:lnTo>
                    <a:pt x="2" y="1476"/>
                  </a:lnTo>
                  <a:lnTo>
                    <a:pt x="0" y="1456"/>
                  </a:lnTo>
                  <a:lnTo>
                    <a:pt x="0" y="81"/>
                  </a:lnTo>
                  <a:lnTo>
                    <a:pt x="2" y="60"/>
                  </a:lnTo>
                  <a:lnTo>
                    <a:pt x="11" y="40"/>
                  </a:lnTo>
                  <a:lnTo>
                    <a:pt x="24" y="24"/>
                  </a:lnTo>
                  <a:lnTo>
                    <a:pt x="39" y="11"/>
                  </a:lnTo>
                  <a:lnTo>
                    <a:pt x="60" y="2"/>
                  </a:lnTo>
                  <a:lnTo>
                    <a:pt x="80" y="0"/>
                  </a:lnTo>
                  <a:close/>
                </a:path>
              </a:pathLst>
            </a:custGeom>
            <a:solidFill>
              <a:srgbClr val="00431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38" name="Google Shape;138;p4"/>
            <p:cNvSpPr/>
            <p:nvPr/>
          </p:nvSpPr>
          <p:spPr>
            <a:xfrm>
              <a:off x="4306888" y="2587626"/>
              <a:ext cx="3319463" cy="1785938"/>
            </a:xfrm>
            <a:prstGeom prst="rect">
              <a:avLst/>
            </a:prstGeom>
            <a:solidFill>
              <a:srgbClr val="FF4A45"/>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39" name="Google Shape;139;p4"/>
            <p:cNvSpPr/>
            <p:nvPr/>
          </p:nvSpPr>
          <p:spPr>
            <a:xfrm>
              <a:off x="5888038" y="4484688"/>
              <a:ext cx="157163" cy="157163"/>
            </a:xfrm>
            <a:prstGeom prst="rect">
              <a:avLst/>
            </a:prstGeom>
            <a:solidFill>
              <a:srgbClr val="DEFFF3"/>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40" name="Google Shape;140;p4"/>
            <p:cNvSpPr/>
            <p:nvPr/>
          </p:nvSpPr>
          <p:spPr>
            <a:xfrm>
              <a:off x="3470275" y="5194301"/>
              <a:ext cx="4992688" cy="236538"/>
            </a:xfrm>
            <a:custGeom>
              <a:rect b="b" l="l" r="r" t="t"/>
              <a:pathLst>
                <a:path extrusionOk="0" h="149" w="3145">
                  <a:moveTo>
                    <a:pt x="0" y="0"/>
                  </a:moveTo>
                  <a:lnTo>
                    <a:pt x="3145" y="0"/>
                  </a:lnTo>
                  <a:lnTo>
                    <a:pt x="3145" y="90"/>
                  </a:lnTo>
                  <a:lnTo>
                    <a:pt x="3143" y="109"/>
                  </a:lnTo>
                  <a:lnTo>
                    <a:pt x="3134" y="125"/>
                  </a:lnTo>
                  <a:lnTo>
                    <a:pt x="3121" y="138"/>
                  </a:lnTo>
                  <a:lnTo>
                    <a:pt x="3106" y="146"/>
                  </a:lnTo>
                  <a:lnTo>
                    <a:pt x="3086" y="149"/>
                  </a:lnTo>
                  <a:lnTo>
                    <a:pt x="58" y="149"/>
                  </a:lnTo>
                  <a:lnTo>
                    <a:pt x="40" y="146"/>
                  </a:lnTo>
                  <a:lnTo>
                    <a:pt x="25" y="138"/>
                  </a:lnTo>
                  <a:lnTo>
                    <a:pt x="12" y="125"/>
                  </a:lnTo>
                  <a:lnTo>
                    <a:pt x="3" y="109"/>
                  </a:lnTo>
                  <a:lnTo>
                    <a:pt x="0" y="90"/>
                  </a:lnTo>
                  <a:lnTo>
                    <a:pt x="0" y="0"/>
                  </a:lnTo>
                  <a:close/>
                </a:path>
              </a:pathLst>
            </a:custGeom>
            <a:solidFill>
              <a:schemeClr val="accent3"/>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41" name="Google Shape;141;p4"/>
            <p:cNvSpPr/>
            <p:nvPr/>
          </p:nvSpPr>
          <p:spPr>
            <a:xfrm>
              <a:off x="5462588" y="5316538"/>
              <a:ext cx="1009650" cy="65088"/>
            </a:xfrm>
            <a:prstGeom prst="rect">
              <a:avLst/>
            </a:pr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grpSp>
          <p:nvGrpSpPr>
            <p:cNvPr id="142" name="Google Shape;142;p4"/>
            <p:cNvGrpSpPr/>
            <p:nvPr/>
          </p:nvGrpSpPr>
          <p:grpSpPr>
            <a:xfrm>
              <a:off x="3470275" y="4772026"/>
              <a:ext cx="4992688" cy="493713"/>
              <a:chOff x="3470275" y="4772026"/>
              <a:chExt cx="4992688" cy="493713"/>
            </a:xfrm>
          </p:grpSpPr>
          <p:sp>
            <p:nvSpPr>
              <p:cNvPr id="143" name="Google Shape;143;p4"/>
              <p:cNvSpPr/>
              <p:nvPr/>
            </p:nvSpPr>
            <p:spPr>
              <a:xfrm>
                <a:off x="3470275" y="4772026"/>
                <a:ext cx="4992688" cy="422275"/>
              </a:xfrm>
              <a:custGeom>
                <a:rect b="b" l="l" r="r" t="t"/>
                <a:pathLst>
                  <a:path extrusionOk="0" h="266" w="3145">
                    <a:moveTo>
                      <a:pt x="406" y="0"/>
                    </a:moveTo>
                    <a:lnTo>
                      <a:pt x="2740" y="0"/>
                    </a:lnTo>
                    <a:lnTo>
                      <a:pt x="3145" y="266"/>
                    </a:lnTo>
                    <a:lnTo>
                      <a:pt x="0" y="266"/>
                    </a:lnTo>
                    <a:lnTo>
                      <a:pt x="406" y="0"/>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44" name="Google Shape;144;p4"/>
              <p:cNvSpPr/>
              <p:nvPr/>
            </p:nvSpPr>
            <p:spPr>
              <a:xfrm>
                <a:off x="3470275" y="5194301"/>
                <a:ext cx="4992688" cy="71438"/>
              </a:xfrm>
              <a:prstGeom prst="rect">
                <a:avLst/>
              </a:pr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grpSp>
        <p:sp>
          <p:nvSpPr>
            <p:cNvPr id="145" name="Google Shape;145;p4"/>
            <p:cNvSpPr/>
            <p:nvPr/>
          </p:nvSpPr>
          <p:spPr>
            <a:xfrm>
              <a:off x="4114800" y="2312988"/>
              <a:ext cx="3705225" cy="2459038"/>
            </a:xfrm>
            <a:custGeom>
              <a:rect b="b" l="l" r="r" t="t"/>
              <a:pathLst>
                <a:path extrusionOk="0" h="1549" w="2334">
                  <a:moveTo>
                    <a:pt x="80" y="0"/>
                  </a:moveTo>
                  <a:lnTo>
                    <a:pt x="2253" y="0"/>
                  </a:lnTo>
                  <a:lnTo>
                    <a:pt x="2274" y="3"/>
                  </a:lnTo>
                  <a:lnTo>
                    <a:pt x="2293" y="10"/>
                  </a:lnTo>
                  <a:lnTo>
                    <a:pt x="2310" y="24"/>
                  </a:lnTo>
                  <a:lnTo>
                    <a:pt x="2322" y="40"/>
                  </a:lnTo>
                  <a:lnTo>
                    <a:pt x="2330" y="59"/>
                  </a:lnTo>
                  <a:lnTo>
                    <a:pt x="2334" y="81"/>
                  </a:lnTo>
                  <a:lnTo>
                    <a:pt x="2334" y="1469"/>
                  </a:lnTo>
                  <a:lnTo>
                    <a:pt x="2330" y="1489"/>
                  </a:lnTo>
                  <a:lnTo>
                    <a:pt x="2322" y="1509"/>
                  </a:lnTo>
                  <a:lnTo>
                    <a:pt x="2310" y="1525"/>
                  </a:lnTo>
                  <a:lnTo>
                    <a:pt x="2293" y="1538"/>
                  </a:lnTo>
                  <a:lnTo>
                    <a:pt x="2274" y="1546"/>
                  </a:lnTo>
                  <a:lnTo>
                    <a:pt x="2253" y="1549"/>
                  </a:lnTo>
                  <a:lnTo>
                    <a:pt x="80" y="1549"/>
                  </a:lnTo>
                  <a:lnTo>
                    <a:pt x="60" y="1546"/>
                  </a:lnTo>
                  <a:lnTo>
                    <a:pt x="39" y="1538"/>
                  </a:lnTo>
                  <a:lnTo>
                    <a:pt x="24" y="1525"/>
                  </a:lnTo>
                  <a:lnTo>
                    <a:pt x="11" y="1509"/>
                  </a:lnTo>
                  <a:lnTo>
                    <a:pt x="2" y="1489"/>
                  </a:lnTo>
                  <a:lnTo>
                    <a:pt x="0" y="1469"/>
                  </a:lnTo>
                  <a:lnTo>
                    <a:pt x="0" y="81"/>
                  </a:lnTo>
                  <a:lnTo>
                    <a:pt x="2" y="59"/>
                  </a:lnTo>
                  <a:lnTo>
                    <a:pt x="11" y="40"/>
                  </a:lnTo>
                  <a:lnTo>
                    <a:pt x="24" y="24"/>
                  </a:lnTo>
                  <a:lnTo>
                    <a:pt x="39" y="10"/>
                  </a:lnTo>
                  <a:lnTo>
                    <a:pt x="60" y="3"/>
                  </a:lnTo>
                  <a:lnTo>
                    <a:pt x="80" y="0"/>
                  </a:lnTo>
                  <a:close/>
                </a:path>
              </a:pathLst>
            </a:custGeom>
            <a:solidFill>
              <a:schemeClr val="accent3"/>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46" name="Google Shape;146;p4"/>
            <p:cNvSpPr/>
            <p:nvPr/>
          </p:nvSpPr>
          <p:spPr>
            <a:xfrm>
              <a:off x="5413375" y="1762126"/>
              <a:ext cx="1106488" cy="673100"/>
            </a:xfrm>
            <a:custGeom>
              <a:rect b="b" l="l" r="r" t="t"/>
              <a:pathLst>
                <a:path extrusionOk="0" h="424" w="697">
                  <a:moveTo>
                    <a:pt x="65" y="0"/>
                  </a:moveTo>
                  <a:lnTo>
                    <a:pt x="633" y="0"/>
                  </a:lnTo>
                  <a:lnTo>
                    <a:pt x="654" y="3"/>
                  </a:lnTo>
                  <a:lnTo>
                    <a:pt x="670" y="12"/>
                  </a:lnTo>
                  <a:lnTo>
                    <a:pt x="685" y="26"/>
                  </a:lnTo>
                  <a:lnTo>
                    <a:pt x="694" y="43"/>
                  </a:lnTo>
                  <a:lnTo>
                    <a:pt x="697" y="63"/>
                  </a:lnTo>
                  <a:lnTo>
                    <a:pt x="697" y="361"/>
                  </a:lnTo>
                  <a:lnTo>
                    <a:pt x="694" y="380"/>
                  </a:lnTo>
                  <a:lnTo>
                    <a:pt x="685" y="398"/>
                  </a:lnTo>
                  <a:lnTo>
                    <a:pt x="670" y="412"/>
                  </a:lnTo>
                  <a:lnTo>
                    <a:pt x="654" y="421"/>
                  </a:lnTo>
                  <a:lnTo>
                    <a:pt x="633" y="424"/>
                  </a:lnTo>
                  <a:lnTo>
                    <a:pt x="614" y="424"/>
                  </a:lnTo>
                  <a:lnTo>
                    <a:pt x="614" y="136"/>
                  </a:lnTo>
                  <a:lnTo>
                    <a:pt x="611" y="121"/>
                  </a:lnTo>
                  <a:lnTo>
                    <a:pt x="602" y="109"/>
                  </a:lnTo>
                  <a:lnTo>
                    <a:pt x="590" y="100"/>
                  </a:lnTo>
                  <a:lnTo>
                    <a:pt x="575" y="98"/>
                  </a:lnTo>
                  <a:lnTo>
                    <a:pt x="123" y="98"/>
                  </a:lnTo>
                  <a:lnTo>
                    <a:pt x="108" y="100"/>
                  </a:lnTo>
                  <a:lnTo>
                    <a:pt x="96" y="109"/>
                  </a:lnTo>
                  <a:lnTo>
                    <a:pt x="86" y="121"/>
                  </a:lnTo>
                  <a:lnTo>
                    <a:pt x="84" y="136"/>
                  </a:lnTo>
                  <a:lnTo>
                    <a:pt x="84" y="424"/>
                  </a:lnTo>
                  <a:lnTo>
                    <a:pt x="65" y="424"/>
                  </a:lnTo>
                  <a:lnTo>
                    <a:pt x="44" y="421"/>
                  </a:lnTo>
                  <a:lnTo>
                    <a:pt x="26" y="412"/>
                  </a:lnTo>
                  <a:lnTo>
                    <a:pt x="12" y="398"/>
                  </a:lnTo>
                  <a:lnTo>
                    <a:pt x="4" y="380"/>
                  </a:lnTo>
                  <a:lnTo>
                    <a:pt x="0" y="361"/>
                  </a:lnTo>
                  <a:lnTo>
                    <a:pt x="0" y="63"/>
                  </a:lnTo>
                  <a:lnTo>
                    <a:pt x="4" y="43"/>
                  </a:lnTo>
                  <a:lnTo>
                    <a:pt x="12" y="26"/>
                  </a:lnTo>
                  <a:lnTo>
                    <a:pt x="26" y="12"/>
                  </a:lnTo>
                  <a:lnTo>
                    <a:pt x="44" y="3"/>
                  </a:lnTo>
                  <a:lnTo>
                    <a:pt x="65" y="0"/>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47" name="Google Shape;147;p4"/>
            <p:cNvSpPr/>
            <p:nvPr/>
          </p:nvSpPr>
          <p:spPr>
            <a:xfrm>
              <a:off x="3783013" y="4841876"/>
              <a:ext cx="4379913" cy="282575"/>
            </a:xfrm>
            <a:custGeom>
              <a:rect b="b" l="l" r="r" t="t"/>
              <a:pathLst>
                <a:path extrusionOk="0" h="178" w="2759">
                  <a:moveTo>
                    <a:pt x="272" y="0"/>
                  </a:moveTo>
                  <a:lnTo>
                    <a:pt x="2487" y="0"/>
                  </a:lnTo>
                  <a:lnTo>
                    <a:pt x="2759" y="178"/>
                  </a:lnTo>
                  <a:lnTo>
                    <a:pt x="0" y="178"/>
                  </a:lnTo>
                  <a:lnTo>
                    <a:pt x="272" y="0"/>
                  </a:lnTo>
                  <a:close/>
                </a:path>
              </a:pathLst>
            </a:custGeom>
            <a:solidFill>
              <a:schemeClr val="accent2"/>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48" name="Google Shape;148;p4"/>
            <p:cNvSpPr/>
            <p:nvPr/>
          </p:nvSpPr>
          <p:spPr>
            <a:xfrm>
              <a:off x="5942013" y="4813301"/>
              <a:ext cx="47625" cy="338138"/>
            </a:xfrm>
            <a:prstGeom prst="rect">
              <a:avLst/>
            </a:pr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49" name="Google Shape;149;p4"/>
            <p:cNvSpPr/>
            <p:nvPr/>
          </p:nvSpPr>
          <p:spPr>
            <a:xfrm>
              <a:off x="6394450" y="4806951"/>
              <a:ext cx="131763" cy="352425"/>
            </a:xfrm>
            <a:custGeom>
              <a:rect b="b" l="l" r="r" t="t"/>
              <a:pathLst>
                <a:path extrusionOk="0" h="222" w="83">
                  <a:moveTo>
                    <a:pt x="30" y="0"/>
                  </a:moveTo>
                  <a:lnTo>
                    <a:pt x="83" y="213"/>
                  </a:lnTo>
                  <a:lnTo>
                    <a:pt x="53" y="222"/>
                  </a:lnTo>
                  <a:lnTo>
                    <a:pt x="0" y="8"/>
                  </a:lnTo>
                  <a:lnTo>
                    <a:pt x="30" y="0"/>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50" name="Google Shape;150;p4"/>
            <p:cNvSpPr/>
            <p:nvPr/>
          </p:nvSpPr>
          <p:spPr>
            <a:xfrm>
              <a:off x="6821488" y="4803776"/>
              <a:ext cx="211138" cy="358775"/>
            </a:xfrm>
            <a:custGeom>
              <a:rect b="b" l="l" r="r" t="t"/>
              <a:pathLst>
                <a:path extrusionOk="0" h="226" w="133">
                  <a:moveTo>
                    <a:pt x="27" y="0"/>
                  </a:moveTo>
                  <a:lnTo>
                    <a:pt x="133" y="213"/>
                  </a:lnTo>
                  <a:lnTo>
                    <a:pt x="107" y="226"/>
                  </a:lnTo>
                  <a:lnTo>
                    <a:pt x="0" y="13"/>
                  </a:lnTo>
                  <a:lnTo>
                    <a:pt x="27" y="0"/>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51" name="Google Shape;151;p4"/>
            <p:cNvSpPr/>
            <p:nvPr/>
          </p:nvSpPr>
          <p:spPr>
            <a:xfrm>
              <a:off x="7245350" y="4797426"/>
              <a:ext cx="303213" cy="369888"/>
            </a:xfrm>
            <a:custGeom>
              <a:rect b="b" l="l" r="r" t="t"/>
              <a:pathLst>
                <a:path extrusionOk="0" h="233" w="191">
                  <a:moveTo>
                    <a:pt x="24" y="0"/>
                  </a:moveTo>
                  <a:lnTo>
                    <a:pt x="191" y="215"/>
                  </a:lnTo>
                  <a:lnTo>
                    <a:pt x="167" y="233"/>
                  </a:lnTo>
                  <a:lnTo>
                    <a:pt x="0" y="20"/>
                  </a:lnTo>
                  <a:lnTo>
                    <a:pt x="24" y="0"/>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52" name="Google Shape;152;p4"/>
            <p:cNvSpPr/>
            <p:nvPr/>
          </p:nvSpPr>
          <p:spPr>
            <a:xfrm>
              <a:off x="3986213" y="4891088"/>
              <a:ext cx="3960813" cy="47625"/>
            </a:xfrm>
            <a:prstGeom prst="rect">
              <a:avLst/>
            </a:pr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53" name="Google Shape;153;p4"/>
            <p:cNvSpPr/>
            <p:nvPr/>
          </p:nvSpPr>
          <p:spPr>
            <a:xfrm>
              <a:off x="5408613" y="4806951"/>
              <a:ext cx="130175" cy="352425"/>
            </a:xfrm>
            <a:custGeom>
              <a:rect b="b" l="l" r="r" t="t"/>
              <a:pathLst>
                <a:path extrusionOk="0" h="222" w="82">
                  <a:moveTo>
                    <a:pt x="53" y="0"/>
                  </a:moveTo>
                  <a:lnTo>
                    <a:pt x="82" y="8"/>
                  </a:lnTo>
                  <a:lnTo>
                    <a:pt x="28" y="222"/>
                  </a:lnTo>
                  <a:lnTo>
                    <a:pt x="0" y="213"/>
                  </a:lnTo>
                  <a:lnTo>
                    <a:pt x="53" y="0"/>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54" name="Google Shape;154;p4"/>
            <p:cNvSpPr/>
            <p:nvPr/>
          </p:nvSpPr>
          <p:spPr>
            <a:xfrm>
              <a:off x="4899025" y="4803776"/>
              <a:ext cx="212725" cy="358775"/>
            </a:xfrm>
            <a:custGeom>
              <a:rect b="b" l="l" r="r" t="t"/>
              <a:pathLst>
                <a:path extrusionOk="0" h="226" w="134">
                  <a:moveTo>
                    <a:pt x="108" y="0"/>
                  </a:moveTo>
                  <a:lnTo>
                    <a:pt x="134" y="13"/>
                  </a:lnTo>
                  <a:lnTo>
                    <a:pt x="28" y="226"/>
                  </a:lnTo>
                  <a:lnTo>
                    <a:pt x="0" y="213"/>
                  </a:lnTo>
                  <a:lnTo>
                    <a:pt x="108" y="0"/>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55" name="Google Shape;155;p4"/>
            <p:cNvSpPr/>
            <p:nvPr/>
          </p:nvSpPr>
          <p:spPr>
            <a:xfrm>
              <a:off x="4386263" y="4797426"/>
              <a:ext cx="303213" cy="369888"/>
            </a:xfrm>
            <a:custGeom>
              <a:rect b="b" l="l" r="r" t="t"/>
              <a:pathLst>
                <a:path extrusionOk="0" h="233" w="191">
                  <a:moveTo>
                    <a:pt x="167" y="0"/>
                  </a:moveTo>
                  <a:lnTo>
                    <a:pt x="191" y="20"/>
                  </a:lnTo>
                  <a:lnTo>
                    <a:pt x="24" y="233"/>
                  </a:lnTo>
                  <a:lnTo>
                    <a:pt x="0" y="215"/>
                  </a:lnTo>
                  <a:lnTo>
                    <a:pt x="167" y="0"/>
                  </a:lnTo>
                  <a:close/>
                </a:path>
              </a:pathLst>
            </a:cu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56" name="Google Shape;156;p4"/>
            <p:cNvSpPr/>
            <p:nvPr/>
          </p:nvSpPr>
          <p:spPr>
            <a:xfrm>
              <a:off x="3841750" y="5006976"/>
              <a:ext cx="4313238" cy="47625"/>
            </a:xfrm>
            <a:prstGeom prst="rect">
              <a:avLst/>
            </a:prstGeom>
            <a:solidFill>
              <a:schemeClr val="lt1"/>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grpSp>
          <p:nvGrpSpPr>
            <p:cNvPr id="157" name="Google Shape;157;p4"/>
            <p:cNvGrpSpPr/>
            <p:nvPr/>
          </p:nvGrpSpPr>
          <p:grpSpPr>
            <a:xfrm>
              <a:off x="4330700" y="2312988"/>
              <a:ext cx="3271838" cy="1908176"/>
              <a:chOff x="4330700" y="2312988"/>
              <a:chExt cx="3271838" cy="1908176"/>
            </a:xfrm>
          </p:grpSpPr>
          <p:sp>
            <p:nvSpPr>
              <p:cNvPr id="158" name="Google Shape;158;p4"/>
              <p:cNvSpPr/>
              <p:nvPr/>
            </p:nvSpPr>
            <p:spPr>
              <a:xfrm>
                <a:off x="4330700" y="2312988"/>
                <a:ext cx="3271838" cy="1612900"/>
              </a:xfrm>
              <a:custGeom>
                <a:rect b="b" l="l" r="r" t="t"/>
                <a:pathLst>
                  <a:path extrusionOk="0" h="1016" w="2061">
                    <a:moveTo>
                      <a:pt x="98" y="0"/>
                    </a:moveTo>
                    <a:lnTo>
                      <a:pt x="1964" y="0"/>
                    </a:lnTo>
                    <a:lnTo>
                      <a:pt x="1997" y="2"/>
                    </a:lnTo>
                    <a:lnTo>
                      <a:pt x="2031" y="9"/>
                    </a:lnTo>
                    <a:lnTo>
                      <a:pt x="2061" y="21"/>
                    </a:lnTo>
                    <a:lnTo>
                      <a:pt x="2061" y="811"/>
                    </a:lnTo>
                    <a:lnTo>
                      <a:pt x="2058" y="848"/>
                    </a:lnTo>
                    <a:lnTo>
                      <a:pt x="2048" y="882"/>
                    </a:lnTo>
                    <a:lnTo>
                      <a:pt x="2033" y="915"/>
                    </a:lnTo>
                    <a:lnTo>
                      <a:pt x="2013" y="943"/>
                    </a:lnTo>
                    <a:lnTo>
                      <a:pt x="1988" y="967"/>
                    </a:lnTo>
                    <a:lnTo>
                      <a:pt x="1958" y="988"/>
                    </a:lnTo>
                    <a:lnTo>
                      <a:pt x="1927" y="1003"/>
                    </a:lnTo>
                    <a:lnTo>
                      <a:pt x="1891" y="1013"/>
                    </a:lnTo>
                    <a:lnTo>
                      <a:pt x="1854" y="1016"/>
                    </a:lnTo>
                    <a:lnTo>
                      <a:pt x="207" y="1016"/>
                    </a:lnTo>
                    <a:lnTo>
                      <a:pt x="170" y="1013"/>
                    </a:lnTo>
                    <a:lnTo>
                      <a:pt x="135" y="1003"/>
                    </a:lnTo>
                    <a:lnTo>
                      <a:pt x="103" y="988"/>
                    </a:lnTo>
                    <a:lnTo>
                      <a:pt x="74" y="967"/>
                    </a:lnTo>
                    <a:lnTo>
                      <a:pt x="49" y="943"/>
                    </a:lnTo>
                    <a:lnTo>
                      <a:pt x="29" y="915"/>
                    </a:lnTo>
                    <a:lnTo>
                      <a:pt x="13" y="882"/>
                    </a:lnTo>
                    <a:lnTo>
                      <a:pt x="4" y="848"/>
                    </a:lnTo>
                    <a:lnTo>
                      <a:pt x="0" y="811"/>
                    </a:lnTo>
                    <a:lnTo>
                      <a:pt x="0" y="21"/>
                    </a:lnTo>
                    <a:lnTo>
                      <a:pt x="31" y="9"/>
                    </a:lnTo>
                    <a:lnTo>
                      <a:pt x="63" y="2"/>
                    </a:lnTo>
                    <a:lnTo>
                      <a:pt x="98" y="0"/>
                    </a:lnTo>
                    <a:close/>
                  </a:path>
                </a:pathLst>
              </a:custGeom>
              <a:solidFill>
                <a:schemeClr val="accent4"/>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grpSp>
            <p:nvGrpSpPr>
              <p:cNvPr id="159" name="Google Shape;159;p4"/>
              <p:cNvGrpSpPr/>
              <p:nvPr/>
            </p:nvGrpSpPr>
            <p:grpSpPr>
              <a:xfrm>
                <a:off x="4991100" y="3632201"/>
                <a:ext cx="1951038" cy="588963"/>
                <a:chOff x="4991100" y="3632201"/>
                <a:chExt cx="1951038" cy="588963"/>
              </a:xfrm>
            </p:grpSpPr>
            <p:sp>
              <p:nvSpPr>
                <p:cNvPr id="160" name="Google Shape;160;p4"/>
                <p:cNvSpPr/>
                <p:nvPr/>
              </p:nvSpPr>
              <p:spPr>
                <a:xfrm>
                  <a:off x="4991100" y="3632201"/>
                  <a:ext cx="382588" cy="588963"/>
                </a:xfrm>
                <a:custGeom>
                  <a:rect b="b" l="l" r="r" t="t"/>
                  <a:pathLst>
                    <a:path extrusionOk="0" h="371" w="241">
                      <a:moveTo>
                        <a:pt x="134" y="0"/>
                      </a:moveTo>
                      <a:lnTo>
                        <a:pt x="157" y="2"/>
                      </a:lnTo>
                      <a:lnTo>
                        <a:pt x="181" y="6"/>
                      </a:lnTo>
                      <a:lnTo>
                        <a:pt x="202" y="12"/>
                      </a:lnTo>
                      <a:lnTo>
                        <a:pt x="220" y="19"/>
                      </a:lnTo>
                      <a:lnTo>
                        <a:pt x="233" y="30"/>
                      </a:lnTo>
                      <a:lnTo>
                        <a:pt x="240" y="42"/>
                      </a:lnTo>
                      <a:lnTo>
                        <a:pt x="241" y="55"/>
                      </a:lnTo>
                      <a:lnTo>
                        <a:pt x="199" y="323"/>
                      </a:lnTo>
                      <a:lnTo>
                        <a:pt x="194" y="337"/>
                      </a:lnTo>
                      <a:lnTo>
                        <a:pt x="185" y="349"/>
                      </a:lnTo>
                      <a:lnTo>
                        <a:pt x="172" y="359"/>
                      </a:lnTo>
                      <a:lnTo>
                        <a:pt x="156" y="366"/>
                      </a:lnTo>
                      <a:lnTo>
                        <a:pt x="138" y="370"/>
                      </a:lnTo>
                      <a:lnTo>
                        <a:pt x="120" y="371"/>
                      </a:lnTo>
                      <a:lnTo>
                        <a:pt x="103" y="368"/>
                      </a:lnTo>
                      <a:lnTo>
                        <a:pt x="85" y="365"/>
                      </a:lnTo>
                      <a:lnTo>
                        <a:pt x="69" y="358"/>
                      </a:lnTo>
                      <a:lnTo>
                        <a:pt x="56" y="348"/>
                      </a:lnTo>
                      <a:lnTo>
                        <a:pt x="46" y="336"/>
                      </a:lnTo>
                      <a:lnTo>
                        <a:pt x="42" y="323"/>
                      </a:lnTo>
                      <a:lnTo>
                        <a:pt x="0" y="55"/>
                      </a:lnTo>
                      <a:lnTo>
                        <a:pt x="1" y="42"/>
                      </a:lnTo>
                      <a:lnTo>
                        <a:pt x="9" y="30"/>
                      </a:lnTo>
                      <a:lnTo>
                        <a:pt x="21" y="20"/>
                      </a:lnTo>
                      <a:lnTo>
                        <a:pt x="39" y="12"/>
                      </a:lnTo>
                      <a:lnTo>
                        <a:pt x="60" y="6"/>
                      </a:lnTo>
                      <a:lnTo>
                        <a:pt x="83" y="2"/>
                      </a:lnTo>
                      <a:lnTo>
                        <a:pt x="108" y="0"/>
                      </a:lnTo>
                      <a:lnTo>
                        <a:pt x="134" y="0"/>
                      </a:lnTo>
                      <a:close/>
                    </a:path>
                  </a:pathLst>
                </a:custGeom>
                <a:solidFill>
                  <a:srgbClr val="DEFFF3"/>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61" name="Google Shape;161;p4"/>
                <p:cNvSpPr/>
                <p:nvPr/>
              </p:nvSpPr>
              <p:spPr>
                <a:xfrm>
                  <a:off x="6559550" y="3632201"/>
                  <a:ext cx="382588" cy="588963"/>
                </a:xfrm>
                <a:custGeom>
                  <a:rect b="b" l="l" r="r" t="t"/>
                  <a:pathLst>
                    <a:path extrusionOk="0" h="371" w="241">
                      <a:moveTo>
                        <a:pt x="133" y="0"/>
                      </a:moveTo>
                      <a:lnTo>
                        <a:pt x="159" y="2"/>
                      </a:lnTo>
                      <a:lnTo>
                        <a:pt x="181" y="6"/>
                      </a:lnTo>
                      <a:lnTo>
                        <a:pt x="203" y="12"/>
                      </a:lnTo>
                      <a:lnTo>
                        <a:pt x="219" y="19"/>
                      </a:lnTo>
                      <a:lnTo>
                        <a:pt x="233" y="30"/>
                      </a:lnTo>
                      <a:lnTo>
                        <a:pt x="240" y="42"/>
                      </a:lnTo>
                      <a:lnTo>
                        <a:pt x="241" y="55"/>
                      </a:lnTo>
                      <a:lnTo>
                        <a:pt x="199" y="323"/>
                      </a:lnTo>
                      <a:lnTo>
                        <a:pt x="194" y="337"/>
                      </a:lnTo>
                      <a:lnTo>
                        <a:pt x="185" y="349"/>
                      </a:lnTo>
                      <a:lnTo>
                        <a:pt x="172" y="359"/>
                      </a:lnTo>
                      <a:lnTo>
                        <a:pt x="156" y="366"/>
                      </a:lnTo>
                      <a:lnTo>
                        <a:pt x="138" y="370"/>
                      </a:lnTo>
                      <a:lnTo>
                        <a:pt x="120" y="371"/>
                      </a:lnTo>
                      <a:lnTo>
                        <a:pt x="102" y="368"/>
                      </a:lnTo>
                      <a:lnTo>
                        <a:pt x="84" y="365"/>
                      </a:lnTo>
                      <a:lnTo>
                        <a:pt x="69" y="358"/>
                      </a:lnTo>
                      <a:lnTo>
                        <a:pt x="56" y="348"/>
                      </a:lnTo>
                      <a:lnTo>
                        <a:pt x="47" y="336"/>
                      </a:lnTo>
                      <a:lnTo>
                        <a:pt x="41" y="323"/>
                      </a:lnTo>
                      <a:lnTo>
                        <a:pt x="0" y="55"/>
                      </a:lnTo>
                      <a:lnTo>
                        <a:pt x="1" y="42"/>
                      </a:lnTo>
                      <a:lnTo>
                        <a:pt x="9" y="30"/>
                      </a:lnTo>
                      <a:lnTo>
                        <a:pt x="22" y="20"/>
                      </a:lnTo>
                      <a:lnTo>
                        <a:pt x="39" y="12"/>
                      </a:lnTo>
                      <a:lnTo>
                        <a:pt x="61" y="6"/>
                      </a:lnTo>
                      <a:lnTo>
                        <a:pt x="83" y="2"/>
                      </a:lnTo>
                      <a:lnTo>
                        <a:pt x="108" y="0"/>
                      </a:lnTo>
                      <a:lnTo>
                        <a:pt x="133" y="0"/>
                      </a:lnTo>
                      <a:close/>
                    </a:path>
                  </a:pathLst>
                </a:custGeom>
                <a:solidFill>
                  <a:srgbClr val="DEFFF3"/>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62" name="Google Shape;162;p4"/>
                <p:cNvSpPr/>
                <p:nvPr/>
              </p:nvSpPr>
              <p:spPr>
                <a:xfrm>
                  <a:off x="5072063" y="3702051"/>
                  <a:ext cx="222250" cy="423863"/>
                </a:xfrm>
                <a:custGeom>
                  <a:rect b="b" l="l" r="r" t="t"/>
                  <a:pathLst>
                    <a:path extrusionOk="0" h="267" w="140">
                      <a:moveTo>
                        <a:pt x="69" y="0"/>
                      </a:moveTo>
                      <a:lnTo>
                        <a:pt x="87" y="1"/>
                      </a:lnTo>
                      <a:lnTo>
                        <a:pt x="105" y="5"/>
                      </a:lnTo>
                      <a:lnTo>
                        <a:pt x="120" y="10"/>
                      </a:lnTo>
                      <a:lnTo>
                        <a:pt x="132" y="18"/>
                      </a:lnTo>
                      <a:lnTo>
                        <a:pt x="139" y="28"/>
                      </a:lnTo>
                      <a:lnTo>
                        <a:pt x="140" y="40"/>
                      </a:lnTo>
                      <a:lnTo>
                        <a:pt x="115" y="232"/>
                      </a:lnTo>
                      <a:lnTo>
                        <a:pt x="111" y="247"/>
                      </a:lnTo>
                      <a:lnTo>
                        <a:pt x="102" y="257"/>
                      </a:lnTo>
                      <a:lnTo>
                        <a:pt x="90" y="263"/>
                      </a:lnTo>
                      <a:lnTo>
                        <a:pt x="77" y="267"/>
                      </a:lnTo>
                      <a:lnTo>
                        <a:pt x="62" y="267"/>
                      </a:lnTo>
                      <a:lnTo>
                        <a:pt x="49" y="263"/>
                      </a:lnTo>
                      <a:lnTo>
                        <a:pt x="37" y="256"/>
                      </a:lnTo>
                      <a:lnTo>
                        <a:pt x="29" y="245"/>
                      </a:lnTo>
                      <a:lnTo>
                        <a:pt x="24" y="232"/>
                      </a:lnTo>
                      <a:lnTo>
                        <a:pt x="0" y="40"/>
                      </a:lnTo>
                      <a:lnTo>
                        <a:pt x="1" y="28"/>
                      </a:lnTo>
                      <a:lnTo>
                        <a:pt x="9" y="18"/>
                      </a:lnTo>
                      <a:lnTo>
                        <a:pt x="19" y="10"/>
                      </a:lnTo>
                      <a:lnTo>
                        <a:pt x="35" y="5"/>
                      </a:lnTo>
                      <a:lnTo>
                        <a:pt x="52" y="1"/>
                      </a:lnTo>
                      <a:lnTo>
                        <a:pt x="69" y="0"/>
                      </a:lnTo>
                      <a:close/>
                    </a:path>
                  </a:pathLst>
                </a:custGeom>
                <a:solidFill>
                  <a:schemeClr val="accent4"/>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63" name="Google Shape;163;p4"/>
                <p:cNvSpPr/>
                <p:nvPr/>
              </p:nvSpPr>
              <p:spPr>
                <a:xfrm>
                  <a:off x="6640513" y="3702051"/>
                  <a:ext cx="222250" cy="423863"/>
                </a:xfrm>
                <a:custGeom>
                  <a:rect b="b" l="l" r="r" t="t"/>
                  <a:pathLst>
                    <a:path extrusionOk="0" h="267" w="140">
                      <a:moveTo>
                        <a:pt x="69" y="0"/>
                      </a:moveTo>
                      <a:lnTo>
                        <a:pt x="88" y="1"/>
                      </a:lnTo>
                      <a:lnTo>
                        <a:pt x="105" y="5"/>
                      </a:lnTo>
                      <a:lnTo>
                        <a:pt x="119" y="10"/>
                      </a:lnTo>
                      <a:lnTo>
                        <a:pt x="131" y="18"/>
                      </a:lnTo>
                      <a:lnTo>
                        <a:pt x="139" y="28"/>
                      </a:lnTo>
                      <a:lnTo>
                        <a:pt x="140" y="40"/>
                      </a:lnTo>
                      <a:lnTo>
                        <a:pt x="116" y="232"/>
                      </a:lnTo>
                      <a:lnTo>
                        <a:pt x="111" y="247"/>
                      </a:lnTo>
                      <a:lnTo>
                        <a:pt x="102" y="257"/>
                      </a:lnTo>
                      <a:lnTo>
                        <a:pt x="91" y="263"/>
                      </a:lnTo>
                      <a:lnTo>
                        <a:pt x="76" y="267"/>
                      </a:lnTo>
                      <a:lnTo>
                        <a:pt x="62" y="267"/>
                      </a:lnTo>
                      <a:lnTo>
                        <a:pt x="49" y="263"/>
                      </a:lnTo>
                      <a:lnTo>
                        <a:pt x="37" y="256"/>
                      </a:lnTo>
                      <a:lnTo>
                        <a:pt x="29" y="245"/>
                      </a:lnTo>
                      <a:lnTo>
                        <a:pt x="24" y="232"/>
                      </a:lnTo>
                      <a:lnTo>
                        <a:pt x="0" y="40"/>
                      </a:lnTo>
                      <a:lnTo>
                        <a:pt x="1" y="28"/>
                      </a:lnTo>
                      <a:lnTo>
                        <a:pt x="8" y="18"/>
                      </a:lnTo>
                      <a:lnTo>
                        <a:pt x="19" y="10"/>
                      </a:lnTo>
                      <a:lnTo>
                        <a:pt x="35" y="5"/>
                      </a:lnTo>
                      <a:lnTo>
                        <a:pt x="51" y="1"/>
                      </a:lnTo>
                      <a:lnTo>
                        <a:pt x="69" y="0"/>
                      </a:lnTo>
                      <a:close/>
                    </a:path>
                  </a:pathLst>
                </a:custGeom>
                <a:solidFill>
                  <a:schemeClr val="accent4"/>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64" name="Google Shape;164;p4"/>
                <p:cNvSpPr/>
                <p:nvPr/>
              </p:nvSpPr>
              <p:spPr>
                <a:xfrm>
                  <a:off x="5137150" y="3825876"/>
                  <a:ext cx="92075" cy="176213"/>
                </a:xfrm>
                <a:custGeom>
                  <a:rect b="b" l="l" r="r" t="t"/>
                  <a:pathLst>
                    <a:path extrusionOk="0" h="111" w="58">
                      <a:moveTo>
                        <a:pt x="28" y="0"/>
                      </a:moveTo>
                      <a:lnTo>
                        <a:pt x="40" y="2"/>
                      </a:lnTo>
                      <a:lnTo>
                        <a:pt x="50" y="8"/>
                      </a:lnTo>
                      <a:lnTo>
                        <a:pt x="56" y="18"/>
                      </a:lnTo>
                      <a:lnTo>
                        <a:pt x="58" y="30"/>
                      </a:lnTo>
                      <a:lnTo>
                        <a:pt x="56" y="39"/>
                      </a:lnTo>
                      <a:lnTo>
                        <a:pt x="52" y="48"/>
                      </a:lnTo>
                      <a:lnTo>
                        <a:pt x="45" y="54"/>
                      </a:lnTo>
                      <a:lnTo>
                        <a:pt x="55" y="111"/>
                      </a:lnTo>
                      <a:lnTo>
                        <a:pt x="2" y="111"/>
                      </a:lnTo>
                      <a:lnTo>
                        <a:pt x="13" y="54"/>
                      </a:lnTo>
                      <a:lnTo>
                        <a:pt x="6" y="48"/>
                      </a:lnTo>
                      <a:lnTo>
                        <a:pt x="1" y="39"/>
                      </a:lnTo>
                      <a:lnTo>
                        <a:pt x="0" y="30"/>
                      </a:lnTo>
                      <a:lnTo>
                        <a:pt x="1" y="18"/>
                      </a:lnTo>
                      <a:lnTo>
                        <a:pt x="8" y="8"/>
                      </a:lnTo>
                      <a:lnTo>
                        <a:pt x="18" y="2"/>
                      </a:lnTo>
                      <a:lnTo>
                        <a:pt x="28" y="0"/>
                      </a:lnTo>
                      <a:close/>
                    </a:path>
                  </a:pathLst>
                </a:custGeom>
                <a:solidFill>
                  <a:srgbClr val="00431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sp>
              <p:nvSpPr>
                <p:cNvPr id="165" name="Google Shape;165;p4"/>
                <p:cNvSpPr/>
                <p:nvPr/>
              </p:nvSpPr>
              <p:spPr>
                <a:xfrm>
                  <a:off x="6705600" y="3825876"/>
                  <a:ext cx="92075" cy="176213"/>
                </a:xfrm>
                <a:custGeom>
                  <a:rect b="b" l="l" r="r" t="t"/>
                  <a:pathLst>
                    <a:path extrusionOk="0" h="111" w="58">
                      <a:moveTo>
                        <a:pt x="28" y="0"/>
                      </a:moveTo>
                      <a:lnTo>
                        <a:pt x="40" y="2"/>
                      </a:lnTo>
                      <a:lnTo>
                        <a:pt x="50" y="8"/>
                      </a:lnTo>
                      <a:lnTo>
                        <a:pt x="56" y="18"/>
                      </a:lnTo>
                      <a:lnTo>
                        <a:pt x="58" y="30"/>
                      </a:lnTo>
                      <a:lnTo>
                        <a:pt x="57" y="39"/>
                      </a:lnTo>
                      <a:lnTo>
                        <a:pt x="52" y="48"/>
                      </a:lnTo>
                      <a:lnTo>
                        <a:pt x="45" y="54"/>
                      </a:lnTo>
                      <a:lnTo>
                        <a:pt x="55" y="111"/>
                      </a:lnTo>
                      <a:lnTo>
                        <a:pt x="3" y="111"/>
                      </a:lnTo>
                      <a:lnTo>
                        <a:pt x="13" y="54"/>
                      </a:lnTo>
                      <a:lnTo>
                        <a:pt x="6" y="48"/>
                      </a:lnTo>
                      <a:lnTo>
                        <a:pt x="1" y="39"/>
                      </a:lnTo>
                      <a:lnTo>
                        <a:pt x="0" y="30"/>
                      </a:lnTo>
                      <a:lnTo>
                        <a:pt x="2" y="18"/>
                      </a:lnTo>
                      <a:lnTo>
                        <a:pt x="8" y="8"/>
                      </a:lnTo>
                      <a:lnTo>
                        <a:pt x="18" y="2"/>
                      </a:lnTo>
                      <a:lnTo>
                        <a:pt x="28" y="0"/>
                      </a:lnTo>
                      <a:close/>
                    </a:path>
                  </a:pathLst>
                </a:custGeom>
                <a:solidFill>
                  <a:srgbClr val="00431F"/>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2399">
                    <a:solidFill>
                      <a:srgbClr val="000000"/>
                    </a:solidFill>
                    <a:latin typeface="Calibri"/>
                    <a:ea typeface="Calibri"/>
                    <a:cs typeface="Calibri"/>
                    <a:sym typeface="Calibri"/>
                  </a:endParaRPr>
                </a:p>
              </p:txBody>
            </p:sp>
          </p:grpSp>
        </p:grpSp>
      </p:grpSp>
      <p:grpSp>
        <p:nvGrpSpPr>
          <p:cNvPr id="166" name="Google Shape;166;p4"/>
          <p:cNvGrpSpPr/>
          <p:nvPr/>
        </p:nvGrpSpPr>
        <p:grpSpPr>
          <a:xfrm>
            <a:off x="1088751" y="4736981"/>
            <a:ext cx="5004748" cy="623293"/>
            <a:chOff x="1332052" y="3777327"/>
            <a:chExt cx="5006047" cy="623455"/>
          </a:xfrm>
        </p:grpSpPr>
        <p:sp>
          <p:nvSpPr>
            <p:cNvPr id="167" name="Google Shape;167;p4"/>
            <p:cNvSpPr/>
            <p:nvPr/>
          </p:nvSpPr>
          <p:spPr>
            <a:xfrm>
              <a:off x="1332052" y="3777327"/>
              <a:ext cx="623455" cy="623455"/>
            </a:xfrm>
            <a:prstGeom prst="ellipse">
              <a:avLst/>
            </a:prstGeom>
            <a:noFill/>
            <a:ln cap="flat" cmpd="sng" w="762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168" name="Google Shape;168;p4"/>
            <p:cNvSpPr txBox="1"/>
            <p:nvPr/>
          </p:nvSpPr>
          <p:spPr>
            <a:xfrm>
              <a:off x="2283599" y="3885566"/>
              <a:ext cx="4054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99">
                  <a:solidFill>
                    <a:srgbClr val="3F3F3F"/>
                  </a:solidFill>
                  <a:latin typeface="Oswald"/>
                  <a:ea typeface="Oswald"/>
                  <a:cs typeface="Oswald"/>
                  <a:sym typeface="Oswald"/>
                </a:rPr>
                <a:t>Principles of Effective Communication</a:t>
              </a:r>
              <a:endParaRPr sz="1600">
                <a:latin typeface="Oswald"/>
                <a:ea typeface="Oswald"/>
                <a:cs typeface="Oswald"/>
                <a:sym typeface="Oswald"/>
              </a:endParaRPr>
            </a:p>
          </p:txBody>
        </p:sp>
      </p:grpSp>
      <p:sp>
        <p:nvSpPr>
          <p:cNvPr id="169" name="Google Shape;169;p4"/>
          <p:cNvSpPr/>
          <p:nvPr/>
        </p:nvSpPr>
        <p:spPr>
          <a:xfrm rot="-2594258">
            <a:off x="1170704" y="4715467"/>
            <a:ext cx="683240" cy="367898"/>
          </a:xfrm>
          <a:prstGeom prst="corner">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170" name="Google Shape;170;p4"/>
          <p:cNvSpPr/>
          <p:nvPr/>
        </p:nvSpPr>
        <p:spPr>
          <a:xfrm>
            <a:off x="1087075" y="3887530"/>
            <a:ext cx="623294" cy="623293"/>
          </a:xfrm>
          <a:prstGeom prst="ellipse">
            <a:avLst/>
          </a:prstGeom>
          <a:noFill/>
          <a:ln cap="flat" cmpd="sng" w="762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171" name="Google Shape;171;p4"/>
          <p:cNvSpPr txBox="1"/>
          <p:nvPr/>
        </p:nvSpPr>
        <p:spPr>
          <a:xfrm>
            <a:off x="2007750" y="3849860"/>
            <a:ext cx="4044697" cy="6460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99">
                <a:solidFill>
                  <a:srgbClr val="3F3F3F"/>
                </a:solidFill>
                <a:latin typeface="Oswald"/>
                <a:ea typeface="Oswald"/>
                <a:cs typeface="Oswald"/>
                <a:sym typeface="Oswald"/>
              </a:rPr>
              <a:t>Critical-thinking and Decision-making </a:t>
            </a:r>
            <a:endParaRPr sz="1600">
              <a:latin typeface="Oswald"/>
              <a:ea typeface="Oswald"/>
              <a:cs typeface="Oswald"/>
              <a:sym typeface="Oswald"/>
            </a:endParaRPr>
          </a:p>
          <a:p>
            <a:pPr indent="0" lvl="0" marL="0" marR="0" rtl="0" algn="l">
              <a:spcBef>
                <a:spcPts val="0"/>
              </a:spcBef>
              <a:spcAft>
                <a:spcPts val="0"/>
              </a:spcAft>
              <a:buNone/>
            </a:pPr>
            <a:r>
              <a:rPr lang="en-US" sz="1999">
                <a:solidFill>
                  <a:srgbClr val="3F3F3F"/>
                </a:solidFill>
                <a:latin typeface="Oswald"/>
                <a:ea typeface="Oswald"/>
                <a:cs typeface="Oswald"/>
                <a:sym typeface="Oswald"/>
              </a:rPr>
              <a:t>Skills</a:t>
            </a:r>
            <a:endParaRPr sz="1600">
              <a:latin typeface="Oswald"/>
              <a:ea typeface="Oswald"/>
              <a:cs typeface="Oswald"/>
              <a:sym typeface="Oswald"/>
            </a:endParaRPr>
          </a:p>
        </p:txBody>
      </p:sp>
      <p:sp>
        <p:nvSpPr>
          <p:cNvPr id="172" name="Google Shape;172;p4"/>
          <p:cNvSpPr/>
          <p:nvPr/>
        </p:nvSpPr>
        <p:spPr>
          <a:xfrm rot="-2594258">
            <a:off x="1172278" y="3888535"/>
            <a:ext cx="683240" cy="367898"/>
          </a:xfrm>
          <a:prstGeom prst="corner">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grpSp>
        <p:nvGrpSpPr>
          <p:cNvPr id="173" name="Google Shape;173;p4"/>
          <p:cNvGrpSpPr/>
          <p:nvPr/>
        </p:nvGrpSpPr>
        <p:grpSpPr>
          <a:xfrm>
            <a:off x="6419500" y="5686680"/>
            <a:ext cx="4311346" cy="660963"/>
            <a:chOff x="1332052" y="3739647"/>
            <a:chExt cx="4312464" cy="661135"/>
          </a:xfrm>
        </p:grpSpPr>
        <p:sp>
          <p:nvSpPr>
            <p:cNvPr id="174" name="Google Shape;174;p4"/>
            <p:cNvSpPr/>
            <p:nvPr/>
          </p:nvSpPr>
          <p:spPr>
            <a:xfrm>
              <a:off x="1332052" y="3777327"/>
              <a:ext cx="623455" cy="623455"/>
            </a:xfrm>
            <a:prstGeom prst="ellipse">
              <a:avLst/>
            </a:prstGeom>
            <a:noFill/>
            <a:ln cap="flat" cmpd="sng" w="762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175" name="Google Shape;175;p4"/>
            <p:cNvSpPr txBox="1"/>
            <p:nvPr/>
          </p:nvSpPr>
          <p:spPr>
            <a:xfrm>
              <a:off x="2252965" y="3739647"/>
              <a:ext cx="3391551" cy="6462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99">
                  <a:solidFill>
                    <a:srgbClr val="3F3F3F"/>
                  </a:solidFill>
                  <a:latin typeface="Oswald"/>
                  <a:ea typeface="Oswald"/>
                  <a:cs typeface="Oswald"/>
                  <a:sym typeface="Oswald"/>
                </a:rPr>
                <a:t>Occupational Hazards and</a:t>
              </a:r>
              <a:endParaRPr sz="1600">
                <a:latin typeface="Oswald"/>
                <a:ea typeface="Oswald"/>
                <a:cs typeface="Oswald"/>
                <a:sym typeface="Oswald"/>
              </a:endParaRPr>
            </a:p>
            <a:p>
              <a:pPr indent="0" lvl="0" marL="0" marR="0" rtl="0" algn="l">
                <a:spcBef>
                  <a:spcPts val="0"/>
                </a:spcBef>
                <a:spcAft>
                  <a:spcPts val="0"/>
                </a:spcAft>
                <a:buNone/>
              </a:pPr>
              <a:r>
                <a:rPr lang="en-US" sz="1999">
                  <a:solidFill>
                    <a:srgbClr val="3F3F3F"/>
                  </a:solidFill>
                  <a:latin typeface="Oswald"/>
                  <a:ea typeface="Oswald"/>
                  <a:cs typeface="Oswald"/>
                  <a:sym typeface="Oswald"/>
                </a:rPr>
                <a:t>Environmental Safety Practices</a:t>
              </a:r>
              <a:endParaRPr sz="1600">
                <a:latin typeface="Oswald"/>
                <a:ea typeface="Oswald"/>
                <a:cs typeface="Oswald"/>
                <a:sym typeface="Oswald"/>
              </a:endParaRPr>
            </a:p>
          </p:txBody>
        </p:sp>
      </p:grpSp>
      <p:sp>
        <p:nvSpPr>
          <p:cNvPr id="176" name="Google Shape;176;p4"/>
          <p:cNvSpPr/>
          <p:nvPr/>
        </p:nvSpPr>
        <p:spPr>
          <a:xfrm rot="-2594258">
            <a:off x="6504703" y="5729651"/>
            <a:ext cx="683240" cy="367898"/>
          </a:xfrm>
          <a:prstGeom prst="corner">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grpSp>
        <p:nvGrpSpPr>
          <p:cNvPr id="177" name="Google Shape;177;p4"/>
          <p:cNvGrpSpPr/>
          <p:nvPr/>
        </p:nvGrpSpPr>
        <p:grpSpPr>
          <a:xfrm>
            <a:off x="6421176" y="4716277"/>
            <a:ext cx="4311410" cy="660963"/>
            <a:chOff x="1332052" y="3739647"/>
            <a:chExt cx="4312528" cy="661135"/>
          </a:xfrm>
        </p:grpSpPr>
        <p:sp>
          <p:nvSpPr>
            <p:cNvPr id="178" name="Google Shape;178;p4"/>
            <p:cNvSpPr/>
            <p:nvPr/>
          </p:nvSpPr>
          <p:spPr>
            <a:xfrm>
              <a:off x="1332052" y="3777327"/>
              <a:ext cx="623455" cy="623455"/>
            </a:xfrm>
            <a:prstGeom prst="ellipse">
              <a:avLst/>
            </a:prstGeom>
            <a:noFill/>
            <a:ln cap="flat" cmpd="sng" w="762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179" name="Google Shape;179;p4"/>
            <p:cNvSpPr txBox="1"/>
            <p:nvPr/>
          </p:nvSpPr>
          <p:spPr>
            <a:xfrm>
              <a:off x="2252965" y="3739647"/>
              <a:ext cx="3391615" cy="6462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99">
                  <a:solidFill>
                    <a:srgbClr val="3F3F3F"/>
                  </a:solidFill>
                  <a:latin typeface="Oswald"/>
                  <a:ea typeface="Oswald"/>
                  <a:cs typeface="Oswald"/>
                  <a:sym typeface="Oswald"/>
                </a:rPr>
                <a:t>Software Technologies using</a:t>
              </a:r>
              <a:endParaRPr sz="1600">
                <a:latin typeface="Oswald"/>
                <a:ea typeface="Oswald"/>
                <a:cs typeface="Oswald"/>
                <a:sym typeface="Oswald"/>
              </a:endParaRPr>
            </a:p>
            <a:p>
              <a:pPr indent="0" lvl="0" marL="0" marR="0" rtl="0" algn="l">
                <a:spcBef>
                  <a:spcPts val="0"/>
                </a:spcBef>
                <a:spcAft>
                  <a:spcPts val="0"/>
                </a:spcAft>
                <a:buNone/>
              </a:pPr>
              <a:r>
                <a:rPr lang="en-US" sz="1999">
                  <a:solidFill>
                    <a:srgbClr val="3F3F3F"/>
                  </a:solidFill>
                  <a:latin typeface="Oswald"/>
                  <a:ea typeface="Oswald"/>
                  <a:cs typeface="Oswald"/>
                  <a:sym typeface="Oswald"/>
                </a:rPr>
                <a:t>Microsoft Software Applications</a:t>
              </a:r>
              <a:endParaRPr sz="1600">
                <a:latin typeface="Oswald"/>
                <a:ea typeface="Oswald"/>
                <a:cs typeface="Oswald"/>
                <a:sym typeface="Oswald"/>
              </a:endParaRPr>
            </a:p>
          </p:txBody>
        </p:sp>
      </p:grpSp>
      <p:sp>
        <p:nvSpPr>
          <p:cNvPr id="180" name="Google Shape;180;p4"/>
          <p:cNvSpPr/>
          <p:nvPr/>
        </p:nvSpPr>
        <p:spPr>
          <a:xfrm rot="-2594258">
            <a:off x="6503129" y="4732433"/>
            <a:ext cx="683240" cy="367898"/>
          </a:xfrm>
          <a:prstGeom prst="corner">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grpSp>
        <p:nvGrpSpPr>
          <p:cNvPr id="181" name="Google Shape;181;p4"/>
          <p:cNvGrpSpPr/>
          <p:nvPr/>
        </p:nvGrpSpPr>
        <p:grpSpPr>
          <a:xfrm>
            <a:off x="6419500" y="3866824"/>
            <a:ext cx="5103684" cy="660965"/>
            <a:chOff x="1332052" y="3739645"/>
            <a:chExt cx="5105006" cy="661137"/>
          </a:xfrm>
        </p:grpSpPr>
        <p:sp>
          <p:nvSpPr>
            <p:cNvPr id="182" name="Google Shape;182;p4"/>
            <p:cNvSpPr/>
            <p:nvPr/>
          </p:nvSpPr>
          <p:spPr>
            <a:xfrm>
              <a:off x="1332052" y="3777327"/>
              <a:ext cx="623455" cy="623455"/>
            </a:xfrm>
            <a:prstGeom prst="ellipse">
              <a:avLst/>
            </a:prstGeom>
            <a:noFill/>
            <a:ln cap="flat" cmpd="sng" w="762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183" name="Google Shape;183;p4"/>
            <p:cNvSpPr txBox="1"/>
            <p:nvPr/>
          </p:nvSpPr>
          <p:spPr>
            <a:xfrm>
              <a:off x="2252958" y="3739645"/>
              <a:ext cx="41841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99">
                  <a:solidFill>
                    <a:srgbClr val="3F3F3F"/>
                  </a:solidFill>
                  <a:latin typeface="Oswald"/>
                  <a:ea typeface="Oswald"/>
                  <a:cs typeface="Oswald"/>
                  <a:sym typeface="Oswald"/>
                </a:rPr>
                <a:t>Financial Management through</a:t>
              </a:r>
              <a:endParaRPr sz="1500">
                <a:latin typeface="Oswald"/>
                <a:ea typeface="Oswald"/>
                <a:cs typeface="Oswald"/>
                <a:sym typeface="Oswald"/>
              </a:endParaRPr>
            </a:p>
            <a:p>
              <a:pPr indent="0" lvl="0" marL="0" marR="0" rtl="0" algn="l">
                <a:spcBef>
                  <a:spcPts val="0"/>
                </a:spcBef>
                <a:spcAft>
                  <a:spcPts val="0"/>
                </a:spcAft>
                <a:buNone/>
              </a:pPr>
              <a:r>
                <a:rPr lang="en-US" sz="1899">
                  <a:solidFill>
                    <a:srgbClr val="3F3F3F"/>
                  </a:solidFill>
                  <a:latin typeface="Oswald"/>
                  <a:ea typeface="Oswald"/>
                  <a:cs typeface="Oswald"/>
                  <a:sym typeface="Oswald"/>
                </a:rPr>
                <a:t>Planning and Budgeting Experiences</a:t>
              </a:r>
              <a:endParaRPr sz="1500">
                <a:latin typeface="Oswald"/>
                <a:ea typeface="Oswald"/>
                <a:cs typeface="Oswald"/>
                <a:sym typeface="Oswald"/>
              </a:endParaRPr>
            </a:p>
          </p:txBody>
        </p:sp>
      </p:grpSp>
      <p:sp>
        <p:nvSpPr>
          <p:cNvPr id="184" name="Google Shape;184;p4"/>
          <p:cNvSpPr/>
          <p:nvPr/>
        </p:nvSpPr>
        <p:spPr>
          <a:xfrm rot="-2594258">
            <a:off x="6504703" y="3905501"/>
            <a:ext cx="683240" cy="367898"/>
          </a:xfrm>
          <a:prstGeom prst="corner">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399">
              <a:solidFill>
                <a:schemeClr val="lt1"/>
              </a:solidFill>
              <a:latin typeface="Calibri"/>
              <a:ea typeface="Calibri"/>
              <a:cs typeface="Calibri"/>
              <a:sym typeface="Calibri"/>
            </a:endParaRPr>
          </a:p>
        </p:txBody>
      </p:sp>
      <p:sp>
        <p:nvSpPr>
          <p:cNvPr id="185" name="Google Shape;185;p4"/>
          <p:cNvSpPr txBox="1"/>
          <p:nvPr>
            <p:ph type="title"/>
          </p:nvPr>
        </p:nvSpPr>
        <p:spPr>
          <a:xfrm>
            <a:off x="244275" y="406839"/>
            <a:ext cx="11703449" cy="71596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DA9DB"/>
              </a:buClr>
              <a:buSzPts val="4320"/>
              <a:buFont typeface="Arial"/>
              <a:buNone/>
            </a:pPr>
            <a:r>
              <a:rPr b="1" lang="en-US" sz="4320">
                <a:solidFill>
                  <a:srgbClr val="8DA9DB"/>
                </a:solidFill>
                <a:latin typeface="Arial"/>
                <a:ea typeface="Arial"/>
                <a:cs typeface="Arial"/>
                <a:sym typeface="Arial"/>
              </a:rPr>
              <a:t>BUSINESS </a:t>
            </a:r>
            <a:r>
              <a:rPr b="1" lang="en-US" sz="4320">
                <a:solidFill>
                  <a:srgbClr val="4472C4"/>
                </a:solidFill>
                <a:latin typeface="Arial"/>
                <a:ea typeface="Arial"/>
                <a:cs typeface="Arial"/>
                <a:sym typeface="Arial"/>
              </a:rPr>
              <a:t>TECHNOLOGY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189" name="Shape 189"/>
        <p:cNvGrpSpPr/>
        <p:nvPr/>
      </p:nvGrpSpPr>
      <p:grpSpPr>
        <a:xfrm>
          <a:off x="0" y="0"/>
          <a:ext cx="0" cy="0"/>
          <a:chOff x="0" y="0"/>
          <a:chExt cx="0" cy="0"/>
        </a:xfrm>
      </p:grpSpPr>
      <p:sp>
        <p:nvSpPr>
          <p:cNvPr id="190" name="Google Shape;190;p5"/>
          <p:cNvSpPr/>
          <p:nvPr/>
        </p:nvSpPr>
        <p:spPr>
          <a:xfrm>
            <a:off x="0" y="996821"/>
            <a:ext cx="7069015" cy="86750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5"/>
          <p:cNvSpPr/>
          <p:nvPr/>
        </p:nvSpPr>
        <p:spPr>
          <a:xfrm>
            <a:off x="4489938" y="2262913"/>
            <a:ext cx="2989385" cy="85578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5"/>
          <p:cNvSpPr/>
          <p:nvPr/>
        </p:nvSpPr>
        <p:spPr>
          <a:xfrm>
            <a:off x="4902444" y="3517283"/>
            <a:ext cx="2989385" cy="85578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5"/>
          <p:cNvSpPr/>
          <p:nvPr/>
        </p:nvSpPr>
        <p:spPr>
          <a:xfrm>
            <a:off x="5275384" y="4765792"/>
            <a:ext cx="6916616" cy="855785"/>
          </a:xfrm>
          <a:prstGeom prst="rect">
            <a:avLst/>
          </a:prstGeom>
          <a:solidFill>
            <a:srgbClr val="70AD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5"/>
          <p:cNvSpPr/>
          <p:nvPr/>
        </p:nvSpPr>
        <p:spPr>
          <a:xfrm>
            <a:off x="4489938" y="1852605"/>
            <a:ext cx="2579077" cy="410308"/>
          </a:xfrm>
          <a:prstGeom prst="parallelogram">
            <a:avLst>
              <a:gd fmla="val 222143" name="adj"/>
            </a:avLst>
          </a:prstGeom>
          <a:solidFill>
            <a:srgbClr val="7B7B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5"/>
          <p:cNvSpPr/>
          <p:nvPr/>
        </p:nvSpPr>
        <p:spPr>
          <a:xfrm>
            <a:off x="4900246" y="3106975"/>
            <a:ext cx="2579077" cy="410308"/>
          </a:xfrm>
          <a:prstGeom prst="parallelogram">
            <a:avLst>
              <a:gd fmla="val 222143" name="adj"/>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5"/>
          <p:cNvSpPr/>
          <p:nvPr/>
        </p:nvSpPr>
        <p:spPr>
          <a:xfrm>
            <a:off x="5312752" y="4361345"/>
            <a:ext cx="2579077" cy="410308"/>
          </a:xfrm>
          <a:prstGeom prst="parallelogram">
            <a:avLst>
              <a:gd fmla="val 222143" name="adj"/>
            </a:avLst>
          </a:pr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5"/>
          <p:cNvSpPr/>
          <p:nvPr/>
        </p:nvSpPr>
        <p:spPr>
          <a:xfrm>
            <a:off x="4383150" y="1265025"/>
            <a:ext cx="25791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Digital</a:t>
            </a:r>
            <a:r>
              <a:rPr lang="en-US"/>
              <a:t> </a:t>
            </a:r>
            <a:r>
              <a:rPr lang="en-US" sz="1800">
                <a:solidFill>
                  <a:schemeClr val="lt1"/>
                </a:solidFill>
                <a:latin typeface="Arial"/>
                <a:ea typeface="Arial"/>
                <a:cs typeface="Arial"/>
                <a:sym typeface="Arial"/>
              </a:rPr>
              <a:t>Technology</a:t>
            </a:r>
            <a:endParaRPr/>
          </a:p>
        </p:txBody>
      </p:sp>
      <p:sp>
        <p:nvSpPr>
          <p:cNvPr id="198" name="Google Shape;198;p5"/>
          <p:cNvSpPr/>
          <p:nvPr/>
        </p:nvSpPr>
        <p:spPr>
          <a:xfrm>
            <a:off x="4541741" y="1530739"/>
            <a:ext cx="19572" cy="14967"/>
          </a:xfrm>
          <a:custGeom>
            <a:rect b="b" l="l" r="r" t="t"/>
            <a:pathLst>
              <a:path extrusionOk="0" h="157" w="212">
                <a:moveTo>
                  <a:pt x="25" y="0"/>
                </a:moveTo>
                <a:lnTo>
                  <a:pt x="186" y="0"/>
                </a:lnTo>
                <a:lnTo>
                  <a:pt x="196" y="2"/>
                </a:lnTo>
                <a:lnTo>
                  <a:pt x="203" y="7"/>
                </a:lnTo>
                <a:lnTo>
                  <a:pt x="210" y="16"/>
                </a:lnTo>
                <a:lnTo>
                  <a:pt x="212" y="26"/>
                </a:lnTo>
                <a:lnTo>
                  <a:pt x="212" y="131"/>
                </a:lnTo>
                <a:lnTo>
                  <a:pt x="210" y="142"/>
                </a:lnTo>
                <a:lnTo>
                  <a:pt x="203" y="149"/>
                </a:lnTo>
                <a:lnTo>
                  <a:pt x="196" y="155"/>
                </a:lnTo>
                <a:lnTo>
                  <a:pt x="186" y="157"/>
                </a:lnTo>
                <a:lnTo>
                  <a:pt x="25" y="157"/>
                </a:lnTo>
                <a:lnTo>
                  <a:pt x="16" y="155"/>
                </a:lnTo>
                <a:lnTo>
                  <a:pt x="8" y="149"/>
                </a:lnTo>
                <a:lnTo>
                  <a:pt x="2" y="142"/>
                </a:lnTo>
                <a:lnTo>
                  <a:pt x="0" y="131"/>
                </a:lnTo>
                <a:lnTo>
                  <a:pt x="0" y="26"/>
                </a:lnTo>
                <a:lnTo>
                  <a:pt x="2" y="16"/>
                </a:lnTo>
                <a:lnTo>
                  <a:pt x="8" y="7"/>
                </a:lnTo>
                <a:lnTo>
                  <a:pt x="16" y="2"/>
                </a:lnTo>
                <a:lnTo>
                  <a:pt x="25"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5"/>
          <p:cNvSpPr/>
          <p:nvPr/>
        </p:nvSpPr>
        <p:spPr>
          <a:xfrm>
            <a:off x="8288275" y="1134146"/>
            <a:ext cx="1428572" cy="1278025"/>
          </a:xfrm>
          <a:custGeom>
            <a:rect b="b" l="l" r="r" t="t"/>
            <a:pathLst>
              <a:path extrusionOk="0" h="3464" w="3366">
                <a:moveTo>
                  <a:pt x="1323" y="1647"/>
                </a:moveTo>
                <a:lnTo>
                  <a:pt x="1078" y="2244"/>
                </a:lnTo>
                <a:lnTo>
                  <a:pt x="1207" y="2372"/>
                </a:lnTo>
                <a:lnTo>
                  <a:pt x="1804" y="2131"/>
                </a:lnTo>
                <a:lnTo>
                  <a:pt x="1323" y="1647"/>
                </a:lnTo>
                <a:close/>
                <a:moveTo>
                  <a:pt x="1741" y="452"/>
                </a:moveTo>
                <a:lnTo>
                  <a:pt x="1741" y="927"/>
                </a:lnTo>
                <a:lnTo>
                  <a:pt x="1878" y="927"/>
                </a:lnTo>
                <a:lnTo>
                  <a:pt x="2041" y="763"/>
                </a:lnTo>
                <a:lnTo>
                  <a:pt x="1741" y="452"/>
                </a:lnTo>
                <a:close/>
                <a:moveTo>
                  <a:pt x="281" y="281"/>
                </a:moveTo>
                <a:lnTo>
                  <a:pt x="281" y="3183"/>
                </a:lnTo>
                <a:lnTo>
                  <a:pt x="2387" y="3183"/>
                </a:lnTo>
                <a:lnTo>
                  <a:pt x="2387" y="1716"/>
                </a:lnTo>
                <a:lnTo>
                  <a:pt x="2088" y="2014"/>
                </a:lnTo>
                <a:lnTo>
                  <a:pt x="2088" y="2021"/>
                </a:lnTo>
                <a:lnTo>
                  <a:pt x="2082" y="2021"/>
                </a:lnTo>
                <a:lnTo>
                  <a:pt x="1886" y="2215"/>
                </a:lnTo>
                <a:lnTo>
                  <a:pt x="1275" y="2463"/>
                </a:lnTo>
                <a:lnTo>
                  <a:pt x="2088" y="2463"/>
                </a:lnTo>
                <a:lnTo>
                  <a:pt x="2088" y="2604"/>
                </a:lnTo>
                <a:lnTo>
                  <a:pt x="580" y="2604"/>
                </a:lnTo>
                <a:lnTo>
                  <a:pt x="580" y="2463"/>
                </a:lnTo>
                <a:lnTo>
                  <a:pt x="870" y="2463"/>
                </a:lnTo>
                <a:lnTo>
                  <a:pt x="1052" y="2021"/>
                </a:lnTo>
                <a:lnTo>
                  <a:pt x="580" y="2021"/>
                </a:lnTo>
                <a:lnTo>
                  <a:pt x="580" y="1880"/>
                </a:lnTo>
                <a:lnTo>
                  <a:pt x="1110" y="1880"/>
                </a:lnTo>
                <a:lnTo>
                  <a:pt x="1238" y="1564"/>
                </a:lnTo>
                <a:lnTo>
                  <a:pt x="1366" y="1438"/>
                </a:lnTo>
                <a:lnTo>
                  <a:pt x="580" y="1438"/>
                </a:lnTo>
                <a:lnTo>
                  <a:pt x="580" y="1296"/>
                </a:lnTo>
                <a:lnTo>
                  <a:pt x="1506" y="1296"/>
                </a:lnTo>
                <a:lnTo>
                  <a:pt x="1666" y="1138"/>
                </a:lnTo>
                <a:lnTo>
                  <a:pt x="1532" y="1138"/>
                </a:lnTo>
                <a:lnTo>
                  <a:pt x="1532" y="281"/>
                </a:lnTo>
                <a:lnTo>
                  <a:pt x="281" y="281"/>
                </a:lnTo>
                <a:close/>
                <a:moveTo>
                  <a:pt x="0" y="0"/>
                </a:moveTo>
                <a:lnTo>
                  <a:pt x="1696" y="0"/>
                </a:lnTo>
                <a:lnTo>
                  <a:pt x="2241" y="565"/>
                </a:lnTo>
                <a:lnTo>
                  <a:pt x="2637" y="171"/>
                </a:lnTo>
                <a:lnTo>
                  <a:pt x="2661" y="150"/>
                </a:lnTo>
                <a:lnTo>
                  <a:pt x="2686" y="131"/>
                </a:lnTo>
                <a:lnTo>
                  <a:pt x="2712" y="117"/>
                </a:lnTo>
                <a:lnTo>
                  <a:pt x="2739" y="104"/>
                </a:lnTo>
                <a:lnTo>
                  <a:pt x="2765" y="97"/>
                </a:lnTo>
                <a:lnTo>
                  <a:pt x="2791" y="91"/>
                </a:lnTo>
                <a:lnTo>
                  <a:pt x="2816" y="90"/>
                </a:lnTo>
                <a:lnTo>
                  <a:pt x="2840" y="93"/>
                </a:lnTo>
                <a:lnTo>
                  <a:pt x="2863" y="100"/>
                </a:lnTo>
                <a:lnTo>
                  <a:pt x="2882" y="110"/>
                </a:lnTo>
                <a:lnTo>
                  <a:pt x="2900" y="125"/>
                </a:lnTo>
                <a:lnTo>
                  <a:pt x="3332" y="558"/>
                </a:lnTo>
                <a:lnTo>
                  <a:pt x="3347" y="578"/>
                </a:lnTo>
                <a:lnTo>
                  <a:pt x="3358" y="600"/>
                </a:lnTo>
                <a:lnTo>
                  <a:pt x="3364" y="626"/>
                </a:lnTo>
                <a:lnTo>
                  <a:pt x="3366" y="652"/>
                </a:lnTo>
                <a:lnTo>
                  <a:pt x="3363" y="680"/>
                </a:lnTo>
                <a:lnTo>
                  <a:pt x="3356" y="710"/>
                </a:lnTo>
                <a:lnTo>
                  <a:pt x="3344" y="739"/>
                </a:lnTo>
                <a:lnTo>
                  <a:pt x="3329" y="767"/>
                </a:lnTo>
                <a:lnTo>
                  <a:pt x="3310" y="796"/>
                </a:lnTo>
                <a:lnTo>
                  <a:pt x="3286" y="822"/>
                </a:lnTo>
                <a:lnTo>
                  <a:pt x="2668" y="1437"/>
                </a:lnTo>
                <a:lnTo>
                  <a:pt x="2668" y="3464"/>
                </a:lnTo>
                <a:lnTo>
                  <a:pt x="0" y="3464"/>
                </a:lnTo>
                <a:lnTo>
                  <a:pt x="0" y="0"/>
                </a:lnTo>
                <a:close/>
              </a:path>
            </a:pathLst>
          </a:custGeom>
          <a:solidFill>
            <a:srgbClr val="4472C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5"/>
          <p:cNvSpPr/>
          <p:nvPr/>
        </p:nvSpPr>
        <p:spPr>
          <a:xfrm>
            <a:off x="9465099" y="2844453"/>
            <a:ext cx="802520" cy="1216234"/>
          </a:xfrm>
          <a:custGeom>
            <a:rect b="b" l="l" r="r" t="t"/>
            <a:pathLst>
              <a:path extrusionOk="0" h="3164" w="1983">
                <a:moveTo>
                  <a:pt x="230" y="0"/>
                </a:moveTo>
                <a:lnTo>
                  <a:pt x="1753" y="0"/>
                </a:lnTo>
                <a:lnTo>
                  <a:pt x="1794" y="3"/>
                </a:lnTo>
                <a:lnTo>
                  <a:pt x="1833" y="13"/>
                </a:lnTo>
                <a:lnTo>
                  <a:pt x="1869" y="31"/>
                </a:lnTo>
                <a:lnTo>
                  <a:pt x="1901" y="53"/>
                </a:lnTo>
                <a:lnTo>
                  <a:pt x="1929" y="81"/>
                </a:lnTo>
                <a:lnTo>
                  <a:pt x="1951" y="113"/>
                </a:lnTo>
                <a:lnTo>
                  <a:pt x="1968" y="148"/>
                </a:lnTo>
                <a:lnTo>
                  <a:pt x="1979" y="188"/>
                </a:lnTo>
                <a:lnTo>
                  <a:pt x="1983" y="229"/>
                </a:lnTo>
                <a:lnTo>
                  <a:pt x="1983" y="1151"/>
                </a:lnTo>
                <a:lnTo>
                  <a:pt x="1810" y="1030"/>
                </a:lnTo>
                <a:lnTo>
                  <a:pt x="1810" y="229"/>
                </a:lnTo>
                <a:lnTo>
                  <a:pt x="1808" y="211"/>
                </a:lnTo>
                <a:lnTo>
                  <a:pt x="1799" y="195"/>
                </a:lnTo>
                <a:lnTo>
                  <a:pt x="1787" y="182"/>
                </a:lnTo>
                <a:lnTo>
                  <a:pt x="1771" y="175"/>
                </a:lnTo>
                <a:lnTo>
                  <a:pt x="1753" y="171"/>
                </a:lnTo>
                <a:lnTo>
                  <a:pt x="230" y="171"/>
                </a:lnTo>
                <a:lnTo>
                  <a:pt x="212" y="175"/>
                </a:lnTo>
                <a:lnTo>
                  <a:pt x="196" y="182"/>
                </a:lnTo>
                <a:lnTo>
                  <a:pt x="184" y="195"/>
                </a:lnTo>
                <a:lnTo>
                  <a:pt x="175" y="211"/>
                </a:lnTo>
                <a:lnTo>
                  <a:pt x="173" y="229"/>
                </a:lnTo>
                <a:lnTo>
                  <a:pt x="173" y="1594"/>
                </a:lnTo>
                <a:lnTo>
                  <a:pt x="175" y="1612"/>
                </a:lnTo>
                <a:lnTo>
                  <a:pt x="184" y="1628"/>
                </a:lnTo>
                <a:lnTo>
                  <a:pt x="196" y="1640"/>
                </a:lnTo>
                <a:lnTo>
                  <a:pt x="212" y="1649"/>
                </a:lnTo>
                <a:lnTo>
                  <a:pt x="230" y="1651"/>
                </a:lnTo>
                <a:lnTo>
                  <a:pt x="1753" y="1651"/>
                </a:lnTo>
                <a:lnTo>
                  <a:pt x="1771" y="1649"/>
                </a:lnTo>
                <a:lnTo>
                  <a:pt x="1787" y="1640"/>
                </a:lnTo>
                <a:lnTo>
                  <a:pt x="1799" y="1628"/>
                </a:lnTo>
                <a:lnTo>
                  <a:pt x="1808" y="1612"/>
                </a:lnTo>
                <a:lnTo>
                  <a:pt x="1810" y="1594"/>
                </a:lnTo>
                <a:lnTo>
                  <a:pt x="1810" y="1205"/>
                </a:lnTo>
                <a:lnTo>
                  <a:pt x="1959" y="1309"/>
                </a:lnTo>
                <a:lnTo>
                  <a:pt x="1955" y="1344"/>
                </a:lnTo>
                <a:lnTo>
                  <a:pt x="1959" y="1379"/>
                </a:lnTo>
                <a:lnTo>
                  <a:pt x="1968" y="1413"/>
                </a:lnTo>
                <a:lnTo>
                  <a:pt x="1983" y="1444"/>
                </a:lnTo>
                <a:lnTo>
                  <a:pt x="1983" y="1594"/>
                </a:lnTo>
                <a:lnTo>
                  <a:pt x="1979" y="1635"/>
                </a:lnTo>
                <a:lnTo>
                  <a:pt x="1968" y="1674"/>
                </a:lnTo>
                <a:lnTo>
                  <a:pt x="1951" y="1710"/>
                </a:lnTo>
                <a:lnTo>
                  <a:pt x="1929" y="1742"/>
                </a:lnTo>
                <a:lnTo>
                  <a:pt x="1901" y="1770"/>
                </a:lnTo>
                <a:lnTo>
                  <a:pt x="1869" y="1793"/>
                </a:lnTo>
                <a:lnTo>
                  <a:pt x="1833" y="1810"/>
                </a:lnTo>
                <a:lnTo>
                  <a:pt x="1794" y="1820"/>
                </a:lnTo>
                <a:lnTo>
                  <a:pt x="1753" y="1824"/>
                </a:lnTo>
                <a:lnTo>
                  <a:pt x="1068" y="1824"/>
                </a:lnTo>
                <a:lnTo>
                  <a:pt x="1577" y="3027"/>
                </a:lnTo>
                <a:lnTo>
                  <a:pt x="1583" y="3049"/>
                </a:lnTo>
                <a:lnTo>
                  <a:pt x="1584" y="3071"/>
                </a:lnTo>
                <a:lnTo>
                  <a:pt x="1580" y="3092"/>
                </a:lnTo>
                <a:lnTo>
                  <a:pt x="1573" y="3112"/>
                </a:lnTo>
                <a:lnTo>
                  <a:pt x="1561" y="3130"/>
                </a:lnTo>
                <a:lnTo>
                  <a:pt x="1544" y="3144"/>
                </a:lnTo>
                <a:lnTo>
                  <a:pt x="1525" y="3156"/>
                </a:lnTo>
                <a:lnTo>
                  <a:pt x="1503" y="3163"/>
                </a:lnTo>
                <a:lnTo>
                  <a:pt x="1481" y="3164"/>
                </a:lnTo>
                <a:lnTo>
                  <a:pt x="1459" y="3160"/>
                </a:lnTo>
                <a:lnTo>
                  <a:pt x="1440" y="3152"/>
                </a:lnTo>
                <a:lnTo>
                  <a:pt x="1422" y="3140"/>
                </a:lnTo>
                <a:lnTo>
                  <a:pt x="1407" y="3124"/>
                </a:lnTo>
                <a:lnTo>
                  <a:pt x="1395" y="3104"/>
                </a:lnTo>
                <a:lnTo>
                  <a:pt x="954" y="2060"/>
                </a:lnTo>
                <a:lnTo>
                  <a:pt x="513" y="3104"/>
                </a:lnTo>
                <a:lnTo>
                  <a:pt x="501" y="3125"/>
                </a:lnTo>
                <a:lnTo>
                  <a:pt x="485" y="3141"/>
                </a:lnTo>
                <a:lnTo>
                  <a:pt x="466" y="3153"/>
                </a:lnTo>
                <a:lnTo>
                  <a:pt x="445" y="3161"/>
                </a:lnTo>
                <a:lnTo>
                  <a:pt x="422" y="3164"/>
                </a:lnTo>
                <a:lnTo>
                  <a:pt x="403" y="3161"/>
                </a:lnTo>
                <a:lnTo>
                  <a:pt x="384" y="3156"/>
                </a:lnTo>
                <a:lnTo>
                  <a:pt x="364" y="3144"/>
                </a:lnTo>
                <a:lnTo>
                  <a:pt x="348" y="3130"/>
                </a:lnTo>
                <a:lnTo>
                  <a:pt x="336" y="3112"/>
                </a:lnTo>
                <a:lnTo>
                  <a:pt x="328" y="3092"/>
                </a:lnTo>
                <a:lnTo>
                  <a:pt x="324" y="3071"/>
                </a:lnTo>
                <a:lnTo>
                  <a:pt x="325" y="3049"/>
                </a:lnTo>
                <a:lnTo>
                  <a:pt x="331" y="3027"/>
                </a:lnTo>
                <a:lnTo>
                  <a:pt x="842" y="1824"/>
                </a:lnTo>
                <a:lnTo>
                  <a:pt x="230" y="1824"/>
                </a:lnTo>
                <a:lnTo>
                  <a:pt x="189" y="1820"/>
                </a:lnTo>
                <a:lnTo>
                  <a:pt x="150" y="1810"/>
                </a:lnTo>
                <a:lnTo>
                  <a:pt x="114" y="1793"/>
                </a:lnTo>
                <a:lnTo>
                  <a:pt x="82" y="1770"/>
                </a:lnTo>
                <a:lnTo>
                  <a:pt x="54" y="1742"/>
                </a:lnTo>
                <a:lnTo>
                  <a:pt x="31" y="1710"/>
                </a:lnTo>
                <a:lnTo>
                  <a:pt x="15" y="1674"/>
                </a:lnTo>
                <a:lnTo>
                  <a:pt x="4" y="1635"/>
                </a:lnTo>
                <a:lnTo>
                  <a:pt x="0" y="1594"/>
                </a:lnTo>
                <a:lnTo>
                  <a:pt x="0" y="229"/>
                </a:lnTo>
                <a:lnTo>
                  <a:pt x="4" y="188"/>
                </a:lnTo>
                <a:lnTo>
                  <a:pt x="15" y="148"/>
                </a:lnTo>
                <a:lnTo>
                  <a:pt x="31" y="113"/>
                </a:lnTo>
                <a:lnTo>
                  <a:pt x="54" y="81"/>
                </a:lnTo>
                <a:lnTo>
                  <a:pt x="82" y="53"/>
                </a:lnTo>
                <a:lnTo>
                  <a:pt x="114" y="31"/>
                </a:lnTo>
                <a:lnTo>
                  <a:pt x="150" y="13"/>
                </a:lnTo>
                <a:lnTo>
                  <a:pt x="189" y="3"/>
                </a:lnTo>
                <a:lnTo>
                  <a:pt x="230" y="0"/>
                </a:lnTo>
                <a:close/>
              </a:path>
            </a:pathLst>
          </a:custGeom>
          <a:solidFill>
            <a:srgbClr val="70AD47"/>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201" name="Google Shape;201;p5"/>
          <p:cNvSpPr/>
          <p:nvPr/>
        </p:nvSpPr>
        <p:spPr>
          <a:xfrm>
            <a:off x="9642988" y="3030827"/>
            <a:ext cx="121500" cy="357600"/>
          </a:xfrm>
          <a:prstGeom prst="rect">
            <a:avLst/>
          </a:prstGeom>
          <a:solidFill>
            <a:srgbClr val="70AD47"/>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202" name="Google Shape;202;p5"/>
          <p:cNvSpPr/>
          <p:nvPr/>
        </p:nvSpPr>
        <p:spPr>
          <a:xfrm>
            <a:off x="9804704" y="3126896"/>
            <a:ext cx="123300" cy="261300"/>
          </a:xfrm>
          <a:prstGeom prst="rect">
            <a:avLst/>
          </a:prstGeom>
          <a:solidFill>
            <a:srgbClr val="70AD47"/>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203" name="Google Shape;203;p5"/>
          <p:cNvSpPr/>
          <p:nvPr/>
        </p:nvSpPr>
        <p:spPr>
          <a:xfrm>
            <a:off x="9968443" y="3000085"/>
            <a:ext cx="121288" cy="388118"/>
          </a:xfrm>
          <a:custGeom>
            <a:rect b="b" l="l" r="r" t="t"/>
            <a:pathLst>
              <a:path extrusionOk="0" h="1013" w="302">
                <a:moveTo>
                  <a:pt x="0" y="0"/>
                </a:moveTo>
                <a:lnTo>
                  <a:pt x="302" y="0"/>
                </a:lnTo>
                <a:lnTo>
                  <a:pt x="302" y="438"/>
                </a:lnTo>
                <a:lnTo>
                  <a:pt x="105" y="299"/>
                </a:lnTo>
                <a:lnTo>
                  <a:pt x="22" y="417"/>
                </a:lnTo>
                <a:lnTo>
                  <a:pt x="302" y="614"/>
                </a:lnTo>
                <a:lnTo>
                  <a:pt x="302" y="1013"/>
                </a:lnTo>
                <a:lnTo>
                  <a:pt x="0" y="1013"/>
                </a:lnTo>
                <a:lnTo>
                  <a:pt x="0" y="0"/>
                </a:lnTo>
                <a:close/>
              </a:path>
            </a:pathLst>
          </a:custGeom>
          <a:solidFill>
            <a:srgbClr val="70AD47"/>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204" name="Google Shape;204;p5"/>
          <p:cNvSpPr/>
          <p:nvPr/>
        </p:nvSpPr>
        <p:spPr>
          <a:xfrm>
            <a:off x="10587009" y="2832925"/>
            <a:ext cx="329499" cy="313186"/>
          </a:xfrm>
          <a:custGeom>
            <a:rect b="b" l="l" r="r" t="t"/>
            <a:pathLst>
              <a:path extrusionOk="0" h="813" w="814">
                <a:moveTo>
                  <a:pt x="406" y="0"/>
                </a:moveTo>
                <a:lnTo>
                  <a:pt x="462" y="3"/>
                </a:lnTo>
                <a:lnTo>
                  <a:pt x="515" y="14"/>
                </a:lnTo>
                <a:lnTo>
                  <a:pt x="565" y="31"/>
                </a:lnTo>
                <a:lnTo>
                  <a:pt x="612" y="55"/>
                </a:lnTo>
                <a:lnTo>
                  <a:pt x="655" y="84"/>
                </a:lnTo>
                <a:lnTo>
                  <a:pt x="694" y="119"/>
                </a:lnTo>
                <a:lnTo>
                  <a:pt x="729" y="158"/>
                </a:lnTo>
                <a:lnTo>
                  <a:pt x="758" y="202"/>
                </a:lnTo>
                <a:lnTo>
                  <a:pt x="782" y="249"/>
                </a:lnTo>
                <a:lnTo>
                  <a:pt x="799" y="298"/>
                </a:lnTo>
                <a:lnTo>
                  <a:pt x="810" y="352"/>
                </a:lnTo>
                <a:lnTo>
                  <a:pt x="814" y="407"/>
                </a:lnTo>
                <a:lnTo>
                  <a:pt x="810" y="462"/>
                </a:lnTo>
                <a:lnTo>
                  <a:pt x="799" y="515"/>
                </a:lnTo>
                <a:lnTo>
                  <a:pt x="782" y="566"/>
                </a:lnTo>
                <a:lnTo>
                  <a:pt x="758" y="613"/>
                </a:lnTo>
                <a:lnTo>
                  <a:pt x="729" y="655"/>
                </a:lnTo>
                <a:lnTo>
                  <a:pt x="694" y="695"/>
                </a:lnTo>
                <a:lnTo>
                  <a:pt x="655" y="729"/>
                </a:lnTo>
                <a:lnTo>
                  <a:pt x="612" y="758"/>
                </a:lnTo>
                <a:lnTo>
                  <a:pt x="565" y="782"/>
                </a:lnTo>
                <a:lnTo>
                  <a:pt x="515" y="799"/>
                </a:lnTo>
                <a:lnTo>
                  <a:pt x="462" y="810"/>
                </a:lnTo>
                <a:lnTo>
                  <a:pt x="406" y="813"/>
                </a:lnTo>
                <a:lnTo>
                  <a:pt x="352" y="810"/>
                </a:lnTo>
                <a:lnTo>
                  <a:pt x="299" y="799"/>
                </a:lnTo>
                <a:lnTo>
                  <a:pt x="248" y="782"/>
                </a:lnTo>
                <a:lnTo>
                  <a:pt x="201" y="758"/>
                </a:lnTo>
                <a:lnTo>
                  <a:pt x="157" y="729"/>
                </a:lnTo>
                <a:lnTo>
                  <a:pt x="119" y="695"/>
                </a:lnTo>
                <a:lnTo>
                  <a:pt x="85" y="655"/>
                </a:lnTo>
                <a:lnTo>
                  <a:pt x="56" y="613"/>
                </a:lnTo>
                <a:lnTo>
                  <a:pt x="32" y="566"/>
                </a:lnTo>
                <a:lnTo>
                  <a:pt x="15" y="515"/>
                </a:lnTo>
                <a:lnTo>
                  <a:pt x="4" y="462"/>
                </a:lnTo>
                <a:lnTo>
                  <a:pt x="0" y="407"/>
                </a:lnTo>
                <a:lnTo>
                  <a:pt x="4" y="352"/>
                </a:lnTo>
                <a:lnTo>
                  <a:pt x="15" y="298"/>
                </a:lnTo>
                <a:lnTo>
                  <a:pt x="32" y="249"/>
                </a:lnTo>
                <a:lnTo>
                  <a:pt x="56" y="202"/>
                </a:lnTo>
                <a:lnTo>
                  <a:pt x="85" y="158"/>
                </a:lnTo>
                <a:lnTo>
                  <a:pt x="119" y="119"/>
                </a:lnTo>
                <a:lnTo>
                  <a:pt x="157" y="84"/>
                </a:lnTo>
                <a:lnTo>
                  <a:pt x="201" y="55"/>
                </a:lnTo>
                <a:lnTo>
                  <a:pt x="248" y="31"/>
                </a:lnTo>
                <a:lnTo>
                  <a:pt x="299" y="14"/>
                </a:lnTo>
                <a:lnTo>
                  <a:pt x="352" y="3"/>
                </a:lnTo>
                <a:lnTo>
                  <a:pt x="406" y="0"/>
                </a:lnTo>
                <a:close/>
              </a:path>
            </a:pathLst>
          </a:custGeom>
          <a:solidFill>
            <a:srgbClr val="70AD47"/>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205" name="Google Shape;205;p5"/>
          <p:cNvSpPr/>
          <p:nvPr/>
        </p:nvSpPr>
        <p:spPr>
          <a:xfrm>
            <a:off x="10000786" y="3136503"/>
            <a:ext cx="1063291" cy="1208546"/>
          </a:xfrm>
          <a:custGeom>
            <a:rect b="b" l="l" r="r" t="t"/>
            <a:pathLst>
              <a:path extrusionOk="0" h="3144" w="2633">
                <a:moveTo>
                  <a:pt x="1858" y="165"/>
                </a:moveTo>
                <a:lnTo>
                  <a:pt x="1760" y="821"/>
                </a:lnTo>
                <a:lnTo>
                  <a:pt x="1858" y="956"/>
                </a:lnTo>
                <a:lnTo>
                  <a:pt x="1861" y="956"/>
                </a:lnTo>
                <a:lnTo>
                  <a:pt x="1958" y="821"/>
                </a:lnTo>
                <a:lnTo>
                  <a:pt x="1861" y="165"/>
                </a:lnTo>
                <a:lnTo>
                  <a:pt x="1858" y="165"/>
                </a:lnTo>
                <a:close/>
                <a:moveTo>
                  <a:pt x="32" y="0"/>
                </a:moveTo>
                <a:lnTo>
                  <a:pt x="711" y="477"/>
                </a:lnTo>
                <a:lnTo>
                  <a:pt x="732" y="456"/>
                </a:lnTo>
                <a:lnTo>
                  <a:pt x="757" y="441"/>
                </a:lnTo>
                <a:lnTo>
                  <a:pt x="782" y="428"/>
                </a:lnTo>
                <a:lnTo>
                  <a:pt x="811" y="422"/>
                </a:lnTo>
                <a:lnTo>
                  <a:pt x="840" y="421"/>
                </a:lnTo>
                <a:lnTo>
                  <a:pt x="869" y="426"/>
                </a:lnTo>
                <a:lnTo>
                  <a:pt x="898" y="436"/>
                </a:lnTo>
                <a:lnTo>
                  <a:pt x="943" y="455"/>
                </a:lnTo>
                <a:lnTo>
                  <a:pt x="985" y="470"/>
                </a:lnTo>
                <a:lnTo>
                  <a:pt x="1024" y="479"/>
                </a:lnTo>
                <a:lnTo>
                  <a:pt x="1060" y="483"/>
                </a:lnTo>
                <a:lnTo>
                  <a:pt x="1095" y="483"/>
                </a:lnTo>
                <a:lnTo>
                  <a:pt x="1130" y="477"/>
                </a:lnTo>
                <a:lnTo>
                  <a:pt x="1164" y="466"/>
                </a:lnTo>
                <a:lnTo>
                  <a:pt x="1198" y="449"/>
                </a:lnTo>
                <a:lnTo>
                  <a:pt x="1233" y="428"/>
                </a:lnTo>
                <a:lnTo>
                  <a:pt x="1269" y="403"/>
                </a:lnTo>
                <a:lnTo>
                  <a:pt x="1308" y="373"/>
                </a:lnTo>
                <a:lnTo>
                  <a:pt x="1349" y="337"/>
                </a:lnTo>
                <a:lnTo>
                  <a:pt x="1395" y="297"/>
                </a:lnTo>
                <a:lnTo>
                  <a:pt x="1443" y="251"/>
                </a:lnTo>
                <a:lnTo>
                  <a:pt x="1503" y="196"/>
                </a:lnTo>
                <a:lnTo>
                  <a:pt x="1567" y="140"/>
                </a:lnTo>
                <a:lnTo>
                  <a:pt x="1587" y="124"/>
                </a:lnTo>
                <a:lnTo>
                  <a:pt x="1609" y="113"/>
                </a:lnTo>
                <a:lnTo>
                  <a:pt x="1657" y="85"/>
                </a:lnTo>
                <a:lnTo>
                  <a:pt x="1708" y="62"/>
                </a:lnTo>
                <a:lnTo>
                  <a:pt x="1760" y="46"/>
                </a:lnTo>
                <a:lnTo>
                  <a:pt x="1761" y="46"/>
                </a:lnTo>
                <a:lnTo>
                  <a:pt x="1859" y="149"/>
                </a:lnTo>
                <a:lnTo>
                  <a:pt x="1961" y="48"/>
                </a:lnTo>
                <a:lnTo>
                  <a:pt x="2013" y="63"/>
                </a:lnTo>
                <a:lnTo>
                  <a:pt x="2062" y="85"/>
                </a:lnTo>
                <a:lnTo>
                  <a:pt x="2110" y="113"/>
                </a:lnTo>
                <a:lnTo>
                  <a:pt x="2130" y="123"/>
                </a:lnTo>
                <a:lnTo>
                  <a:pt x="2169" y="147"/>
                </a:lnTo>
                <a:lnTo>
                  <a:pt x="2206" y="172"/>
                </a:lnTo>
                <a:lnTo>
                  <a:pt x="2243" y="199"/>
                </a:lnTo>
                <a:lnTo>
                  <a:pt x="2279" y="228"/>
                </a:lnTo>
                <a:lnTo>
                  <a:pt x="2314" y="258"/>
                </a:lnTo>
                <a:lnTo>
                  <a:pt x="2349" y="291"/>
                </a:lnTo>
                <a:lnTo>
                  <a:pt x="2382" y="326"/>
                </a:lnTo>
                <a:lnTo>
                  <a:pt x="2413" y="363"/>
                </a:lnTo>
                <a:lnTo>
                  <a:pt x="2443" y="404"/>
                </a:lnTo>
                <a:lnTo>
                  <a:pt x="2471" y="447"/>
                </a:lnTo>
                <a:lnTo>
                  <a:pt x="2498" y="494"/>
                </a:lnTo>
                <a:lnTo>
                  <a:pt x="2523" y="543"/>
                </a:lnTo>
                <a:lnTo>
                  <a:pt x="2545" y="597"/>
                </a:lnTo>
                <a:lnTo>
                  <a:pt x="2565" y="655"/>
                </a:lnTo>
                <a:lnTo>
                  <a:pt x="2584" y="715"/>
                </a:lnTo>
                <a:lnTo>
                  <a:pt x="2599" y="780"/>
                </a:lnTo>
                <a:lnTo>
                  <a:pt x="2611" y="850"/>
                </a:lnTo>
                <a:lnTo>
                  <a:pt x="2621" y="925"/>
                </a:lnTo>
                <a:lnTo>
                  <a:pt x="2628" y="1005"/>
                </a:lnTo>
                <a:lnTo>
                  <a:pt x="2632" y="1089"/>
                </a:lnTo>
                <a:lnTo>
                  <a:pt x="2633" y="1179"/>
                </a:lnTo>
                <a:lnTo>
                  <a:pt x="2631" y="1274"/>
                </a:lnTo>
                <a:lnTo>
                  <a:pt x="2623" y="1375"/>
                </a:lnTo>
                <a:lnTo>
                  <a:pt x="2619" y="1405"/>
                </a:lnTo>
                <a:lnTo>
                  <a:pt x="2608" y="1433"/>
                </a:lnTo>
                <a:lnTo>
                  <a:pt x="2593" y="1457"/>
                </a:lnTo>
                <a:lnTo>
                  <a:pt x="2574" y="1479"/>
                </a:lnTo>
                <a:lnTo>
                  <a:pt x="2551" y="1496"/>
                </a:lnTo>
                <a:lnTo>
                  <a:pt x="2524" y="1509"/>
                </a:lnTo>
                <a:lnTo>
                  <a:pt x="2497" y="1518"/>
                </a:lnTo>
                <a:lnTo>
                  <a:pt x="2466" y="1522"/>
                </a:lnTo>
                <a:lnTo>
                  <a:pt x="2454" y="1520"/>
                </a:lnTo>
                <a:lnTo>
                  <a:pt x="2423" y="1514"/>
                </a:lnTo>
                <a:lnTo>
                  <a:pt x="2394" y="1503"/>
                </a:lnTo>
                <a:lnTo>
                  <a:pt x="2368" y="1486"/>
                </a:lnTo>
                <a:lnTo>
                  <a:pt x="2347" y="1466"/>
                </a:lnTo>
                <a:lnTo>
                  <a:pt x="2328" y="1440"/>
                </a:lnTo>
                <a:lnTo>
                  <a:pt x="2316" y="1413"/>
                </a:lnTo>
                <a:lnTo>
                  <a:pt x="2309" y="1382"/>
                </a:lnTo>
                <a:lnTo>
                  <a:pt x="2309" y="1351"/>
                </a:lnTo>
                <a:lnTo>
                  <a:pt x="2314" y="1262"/>
                </a:lnTo>
                <a:lnTo>
                  <a:pt x="2318" y="1178"/>
                </a:lnTo>
                <a:lnTo>
                  <a:pt x="2316" y="1101"/>
                </a:lnTo>
                <a:lnTo>
                  <a:pt x="2314" y="1029"/>
                </a:lnTo>
                <a:lnTo>
                  <a:pt x="2308" y="963"/>
                </a:lnTo>
                <a:lnTo>
                  <a:pt x="2299" y="901"/>
                </a:lnTo>
                <a:lnTo>
                  <a:pt x="2290" y="844"/>
                </a:lnTo>
                <a:lnTo>
                  <a:pt x="2276" y="792"/>
                </a:lnTo>
                <a:lnTo>
                  <a:pt x="2276" y="1300"/>
                </a:lnTo>
                <a:lnTo>
                  <a:pt x="2274" y="1341"/>
                </a:lnTo>
                <a:lnTo>
                  <a:pt x="2267" y="1380"/>
                </a:lnTo>
                <a:lnTo>
                  <a:pt x="2253" y="1418"/>
                </a:lnTo>
                <a:lnTo>
                  <a:pt x="2238" y="1453"/>
                </a:lnTo>
                <a:lnTo>
                  <a:pt x="2238" y="2958"/>
                </a:lnTo>
                <a:lnTo>
                  <a:pt x="2234" y="2991"/>
                </a:lnTo>
                <a:lnTo>
                  <a:pt x="2226" y="3022"/>
                </a:lnTo>
                <a:lnTo>
                  <a:pt x="2212" y="3051"/>
                </a:lnTo>
                <a:lnTo>
                  <a:pt x="2194" y="3078"/>
                </a:lnTo>
                <a:lnTo>
                  <a:pt x="2171" y="3101"/>
                </a:lnTo>
                <a:lnTo>
                  <a:pt x="2145" y="3119"/>
                </a:lnTo>
                <a:lnTo>
                  <a:pt x="2116" y="3132"/>
                </a:lnTo>
                <a:lnTo>
                  <a:pt x="2084" y="3140"/>
                </a:lnTo>
                <a:lnTo>
                  <a:pt x="2050" y="3144"/>
                </a:lnTo>
                <a:lnTo>
                  <a:pt x="2018" y="3140"/>
                </a:lnTo>
                <a:lnTo>
                  <a:pt x="1985" y="3132"/>
                </a:lnTo>
                <a:lnTo>
                  <a:pt x="1956" y="3119"/>
                </a:lnTo>
                <a:lnTo>
                  <a:pt x="1931" y="3101"/>
                </a:lnTo>
                <a:lnTo>
                  <a:pt x="1908" y="3078"/>
                </a:lnTo>
                <a:lnTo>
                  <a:pt x="1890" y="3051"/>
                </a:lnTo>
                <a:lnTo>
                  <a:pt x="1876" y="3022"/>
                </a:lnTo>
                <a:lnTo>
                  <a:pt x="1867" y="2991"/>
                </a:lnTo>
                <a:lnTo>
                  <a:pt x="1864" y="2958"/>
                </a:lnTo>
                <a:lnTo>
                  <a:pt x="1864" y="1659"/>
                </a:lnTo>
                <a:lnTo>
                  <a:pt x="1859" y="1659"/>
                </a:lnTo>
                <a:lnTo>
                  <a:pt x="1838" y="1658"/>
                </a:lnTo>
                <a:lnTo>
                  <a:pt x="1838" y="2958"/>
                </a:lnTo>
                <a:lnTo>
                  <a:pt x="1834" y="2991"/>
                </a:lnTo>
                <a:lnTo>
                  <a:pt x="1825" y="3022"/>
                </a:lnTo>
                <a:lnTo>
                  <a:pt x="1812" y="3051"/>
                </a:lnTo>
                <a:lnTo>
                  <a:pt x="1794" y="3078"/>
                </a:lnTo>
                <a:lnTo>
                  <a:pt x="1771" y="3101"/>
                </a:lnTo>
                <a:lnTo>
                  <a:pt x="1744" y="3119"/>
                </a:lnTo>
                <a:lnTo>
                  <a:pt x="1715" y="3132"/>
                </a:lnTo>
                <a:lnTo>
                  <a:pt x="1684" y="3140"/>
                </a:lnTo>
                <a:lnTo>
                  <a:pt x="1650" y="3144"/>
                </a:lnTo>
                <a:lnTo>
                  <a:pt x="1618" y="3140"/>
                </a:lnTo>
                <a:lnTo>
                  <a:pt x="1585" y="3132"/>
                </a:lnTo>
                <a:lnTo>
                  <a:pt x="1556" y="3119"/>
                </a:lnTo>
                <a:lnTo>
                  <a:pt x="1530" y="3101"/>
                </a:lnTo>
                <a:lnTo>
                  <a:pt x="1507" y="3078"/>
                </a:lnTo>
                <a:lnTo>
                  <a:pt x="1489" y="3051"/>
                </a:lnTo>
                <a:lnTo>
                  <a:pt x="1476" y="3022"/>
                </a:lnTo>
                <a:lnTo>
                  <a:pt x="1466" y="2991"/>
                </a:lnTo>
                <a:lnTo>
                  <a:pt x="1464" y="2958"/>
                </a:lnTo>
                <a:lnTo>
                  <a:pt x="1464" y="1444"/>
                </a:lnTo>
                <a:lnTo>
                  <a:pt x="1465" y="1419"/>
                </a:lnTo>
                <a:lnTo>
                  <a:pt x="1453" y="1381"/>
                </a:lnTo>
                <a:lnTo>
                  <a:pt x="1446" y="1341"/>
                </a:lnTo>
                <a:lnTo>
                  <a:pt x="1443" y="1300"/>
                </a:lnTo>
                <a:lnTo>
                  <a:pt x="1443" y="667"/>
                </a:lnTo>
                <a:lnTo>
                  <a:pt x="1402" y="694"/>
                </a:lnTo>
                <a:lnTo>
                  <a:pt x="1360" y="720"/>
                </a:lnTo>
                <a:lnTo>
                  <a:pt x="1316" y="743"/>
                </a:lnTo>
                <a:lnTo>
                  <a:pt x="1272" y="762"/>
                </a:lnTo>
                <a:lnTo>
                  <a:pt x="1226" y="778"/>
                </a:lnTo>
                <a:lnTo>
                  <a:pt x="1176" y="789"/>
                </a:lnTo>
                <a:lnTo>
                  <a:pt x="1127" y="797"/>
                </a:lnTo>
                <a:lnTo>
                  <a:pt x="1073" y="800"/>
                </a:lnTo>
                <a:lnTo>
                  <a:pt x="1027" y="797"/>
                </a:lnTo>
                <a:lnTo>
                  <a:pt x="978" y="791"/>
                </a:lnTo>
                <a:lnTo>
                  <a:pt x="928" y="782"/>
                </a:lnTo>
                <a:lnTo>
                  <a:pt x="875" y="766"/>
                </a:lnTo>
                <a:lnTo>
                  <a:pt x="821" y="746"/>
                </a:lnTo>
                <a:lnTo>
                  <a:pt x="764" y="722"/>
                </a:lnTo>
                <a:lnTo>
                  <a:pt x="739" y="707"/>
                </a:lnTo>
                <a:lnTo>
                  <a:pt x="716" y="687"/>
                </a:lnTo>
                <a:lnTo>
                  <a:pt x="699" y="665"/>
                </a:lnTo>
                <a:lnTo>
                  <a:pt x="685" y="640"/>
                </a:lnTo>
                <a:lnTo>
                  <a:pt x="677" y="612"/>
                </a:lnTo>
                <a:lnTo>
                  <a:pt x="673" y="584"/>
                </a:lnTo>
                <a:lnTo>
                  <a:pt x="674" y="555"/>
                </a:lnTo>
                <a:lnTo>
                  <a:pt x="682" y="526"/>
                </a:lnTo>
                <a:lnTo>
                  <a:pt x="0" y="48"/>
                </a:lnTo>
                <a:lnTo>
                  <a:pt x="32" y="0"/>
                </a:lnTo>
                <a:close/>
              </a:path>
            </a:pathLst>
          </a:custGeom>
          <a:solidFill>
            <a:srgbClr val="70AD47"/>
          </a:solidFill>
          <a:ln>
            <a:noFill/>
          </a:ln>
        </p:spPr>
        <p:txBody>
          <a:bodyPr anchorCtr="0" anchor="t" bIns="45700" lIns="91400" spcFirstLastPara="1" rIns="91400" wrap="square" tIns="45700">
            <a:noAutofit/>
          </a:bodyPr>
          <a:lstStyle/>
          <a:p>
            <a:pPr indent="0" lvl="0" marL="0" marR="0" rtl="0" algn="l">
              <a:spcBef>
                <a:spcPts val="0"/>
              </a:spcBef>
              <a:spcAft>
                <a:spcPts val="0"/>
              </a:spcAft>
              <a:buNone/>
            </a:pPr>
            <a:r>
              <a:t/>
            </a:r>
            <a:endParaRPr sz="1799">
              <a:solidFill>
                <a:srgbClr val="000000"/>
              </a:solidFill>
              <a:latin typeface="Calibri"/>
              <a:ea typeface="Calibri"/>
              <a:cs typeface="Calibri"/>
              <a:sym typeface="Calibri"/>
            </a:endParaRPr>
          </a:p>
        </p:txBody>
      </p:sp>
      <p:sp>
        <p:nvSpPr>
          <p:cNvPr id="206" name="Google Shape;206;p5"/>
          <p:cNvSpPr/>
          <p:nvPr/>
        </p:nvSpPr>
        <p:spPr>
          <a:xfrm>
            <a:off x="5005750" y="3614125"/>
            <a:ext cx="2667300" cy="64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Business </a:t>
            </a:r>
            <a:endParaRPr/>
          </a:p>
          <a:p>
            <a:pPr indent="0" lvl="0" marL="0" marR="0" rtl="0" algn="ctr">
              <a:spcBef>
                <a:spcPts val="0"/>
              </a:spcBef>
              <a:spcAft>
                <a:spcPts val="0"/>
              </a:spcAft>
              <a:buNone/>
            </a:pPr>
            <a:r>
              <a:rPr lang="en-US" sz="1800">
                <a:solidFill>
                  <a:schemeClr val="lt1"/>
                </a:solidFill>
                <a:latin typeface="Arial"/>
                <a:ea typeface="Arial"/>
                <a:cs typeface="Arial"/>
                <a:sym typeface="Arial"/>
              </a:rPr>
              <a:t>Communications</a:t>
            </a:r>
            <a:endParaRPr/>
          </a:p>
        </p:txBody>
      </p:sp>
      <p:sp>
        <p:nvSpPr>
          <p:cNvPr id="207" name="Google Shape;207;p5"/>
          <p:cNvSpPr/>
          <p:nvPr/>
        </p:nvSpPr>
        <p:spPr>
          <a:xfrm>
            <a:off x="4567888" y="2464875"/>
            <a:ext cx="2833500" cy="54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Professional</a:t>
            </a:r>
            <a:r>
              <a:rPr lang="en-US"/>
              <a:t> </a:t>
            </a:r>
            <a:r>
              <a:rPr lang="en-US" sz="1800">
                <a:solidFill>
                  <a:schemeClr val="lt1"/>
                </a:solidFill>
                <a:latin typeface="Arial"/>
                <a:ea typeface="Arial"/>
                <a:cs typeface="Arial"/>
                <a:sym typeface="Arial"/>
              </a:rPr>
              <a:t>Writing</a:t>
            </a:r>
            <a:r>
              <a:rPr lang="en-US" sz="1800">
                <a:solidFill>
                  <a:schemeClr val="lt1"/>
                </a:solidFill>
              </a:rPr>
              <a:t> </a:t>
            </a:r>
            <a:r>
              <a:rPr lang="en-US" sz="1800">
                <a:solidFill>
                  <a:schemeClr val="lt1"/>
                </a:solidFill>
                <a:latin typeface="Arial"/>
                <a:ea typeface="Arial"/>
                <a:cs typeface="Arial"/>
                <a:sym typeface="Arial"/>
              </a:rPr>
              <a:t>Skills</a:t>
            </a:r>
            <a:endParaRPr/>
          </a:p>
        </p:txBody>
      </p:sp>
      <p:sp>
        <p:nvSpPr>
          <p:cNvPr id="208" name="Google Shape;208;p5"/>
          <p:cNvSpPr/>
          <p:nvPr/>
        </p:nvSpPr>
        <p:spPr>
          <a:xfrm>
            <a:off x="5440624" y="4989913"/>
            <a:ext cx="4902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Presentation Skills and Team Collaboration</a:t>
            </a:r>
            <a:endParaRPr/>
          </a:p>
        </p:txBody>
      </p:sp>
      <p:sp>
        <p:nvSpPr>
          <p:cNvPr id="209" name="Google Shape;209;p5"/>
          <p:cNvSpPr txBox="1"/>
          <p:nvPr>
            <p:ph type="title"/>
          </p:nvPr>
        </p:nvSpPr>
        <p:spPr>
          <a:xfrm>
            <a:off x="244275" y="330650"/>
            <a:ext cx="7004100" cy="71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8DA9DB"/>
              </a:buClr>
              <a:buSzPts val="4320"/>
              <a:buFont typeface="Arial"/>
              <a:buNone/>
            </a:pPr>
            <a:r>
              <a:rPr b="1" lang="en-US" sz="4320">
                <a:solidFill>
                  <a:srgbClr val="8DA9DB"/>
                </a:solidFill>
                <a:latin typeface="Arial"/>
                <a:ea typeface="Arial"/>
                <a:cs typeface="Arial"/>
                <a:sym typeface="Arial"/>
              </a:rPr>
              <a:t>LEARNING</a:t>
            </a:r>
            <a:r>
              <a:rPr b="1" lang="en-US" sz="4320">
                <a:solidFill>
                  <a:srgbClr val="8DA9DB"/>
                </a:solidFill>
                <a:latin typeface="Arial"/>
                <a:ea typeface="Arial"/>
                <a:cs typeface="Arial"/>
                <a:sym typeface="Arial"/>
              </a:rPr>
              <a:t> </a:t>
            </a:r>
            <a:r>
              <a:rPr b="1" lang="en-US" sz="4320">
                <a:solidFill>
                  <a:srgbClr val="4472C4"/>
                </a:solidFill>
                <a:latin typeface="Arial"/>
                <a:ea typeface="Arial"/>
                <a:cs typeface="Arial"/>
                <a:sym typeface="Arial"/>
              </a:rPr>
              <a:t>OUTCOMES</a:t>
            </a:r>
            <a:endParaRPr/>
          </a:p>
        </p:txBody>
      </p:sp>
      <p:sp>
        <p:nvSpPr>
          <p:cNvPr id="210" name="Google Shape;210;p5"/>
          <p:cNvSpPr txBox="1"/>
          <p:nvPr/>
        </p:nvSpPr>
        <p:spPr>
          <a:xfrm>
            <a:off x="466575" y="2124516"/>
            <a:ext cx="4044600" cy="1229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999">
                <a:solidFill>
                  <a:srgbClr val="3F3F3F"/>
                </a:solidFill>
                <a:latin typeface="Oswald"/>
                <a:ea typeface="Oswald"/>
                <a:cs typeface="Oswald"/>
                <a:sym typeface="Oswald"/>
              </a:rPr>
              <a:t>The student will engage in group and individual presentation simulating practical and real life situations</a:t>
            </a:r>
            <a:endParaRPr sz="1600">
              <a:latin typeface="Oswald"/>
              <a:ea typeface="Oswald"/>
              <a:cs typeface="Oswald"/>
              <a:sym typeface="Oswald"/>
            </a:endParaRPr>
          </a:p>
        </p:txBody>
      </p:sp>
      <p:sp>
        <p:nvSpPr>
          <p:cNvPr id="211" name="Google Shape;211;p5"/>
          <p:cNvSpPr txBox="1"/>
          <p:nvPr/>
        </p:nvSpPr>
        <p:spPr>
          <a:xfrm>
            <a:off x="466575" y="3452528"/>
            <a:ext cx="4044600" cy="133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999">
                <a:solidFill>
                  <a:srgbClr val="3F3F3F"/>
                </a:solidFill>
                <a:latin typeface="Oswald"/>
                <a:ea typeface="Oswald"/>
                <a:cs typeface="Oswald"/>
                <a:sym typeface="Oswald"/>
              </a:rPr>
              <a:t>Discover your place in the modern office setting utilizing technical skills and knowledge development</a:t>
            </a:r>
            <a:endParaRPr sz="1600">
              <a:latin typeface="Oswald"/>
              <a:ea typeface="Oswald"/>
              <a:cs typeface="Oswald"/>
              <a:sym typeface="Oswald"/>
            </a:endParaRPr>
          </a:p>
        </p:txBody>
      </p:sp>
      <p:sp>
        <p:nvSpPr>
          <p:cNvPr id="212" name="Google Shape;212;p5"/>
          <p:cNvSpPr txBox="1"/>
          <p:nvPr/>
        </p:nvSpPr>
        <p:spPr>
          <a:xfrm>
            <a:off x="466575" y="4889725"/>
            <a:ext cx="3693900" cy="1017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999">
                <a:solidFill>
                  <a:srgbClr val="3F3F3F"/>
                </a:solidFill>
                <a:latin typeface="Oswald"/>
                <a:ea typeface="Oswald"/>
                <a:cs typeface="Oswald"/>
                <a:sym typeface="Oswald"/>
              </a:rPr>
              <a:t>Employment Skills: Interview Preparation through mock interviews and portfolio development</a:t>
            </a:r>
            <a:endParaRPr sz="1600">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16" name="Shape 216"/>
        <p:cNvGrpSpPr/>
        <p:nvPr/>
      </p:nvGrpSpPr>
      <p:grpSpPr>
        <a:xfrm>
          <a:off x="0" y="0"/>
          <a:ext cx="0" cy="0"/>
          <a:chOff x="0" y="0"/>
          <a:chExt cx="0" cy="0"/>
        </a:xfrm>
      </p:grpSpPr>
      <p:sp>
        <p:nvSpPr>
          <p:cNvPr id="217" name="Google Shape;217;g97abbfc40f_0_116"/>
          <p:cNvSpPr txBox="1"/>
          <p:nvPr>
            <p:ph type="title"/>
          </p:nvPr>
        </p:nvSpPr>
        <p:spPr>
          <a:xfrm>
            <a:off x="244275" y="406839"/>
            <a:ext cx="11703300" cy="71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8DA9DB"/>
              </a:buClr>
              <a:buSzPts val="4320"/>
              <a:buFont typeface="Arial"/>
              <a:buNone/>
            </a:pPr>
            <a:r>
              <a:rPr b="1" lang="en-US" sz="4320">
                <a:solidFill>
                  <a:srgbClr val="8DA9DB"/>
                </a:solidFill>
                <a:latin typeface="Arial"/>
                <a:ea typeface="Arial"/>
                <a:cs typeface="Arial"/>
                <a:sym typeface="Arial"/>
              </a:rPr>
              <a:t>INDUSTRY</a:t>
            </a:r>
            <a:r>
              <a:rPr b="1" lang="en-US" sz="4320">
                <a:solidFill>
                  <a:srgbClr val="4472C4"/>
                </a:solidFill>
                <a:latin typeface="Arial"/>
                <a:ea typeface="Arial"/>
                <a:cs typeface="Arial"/>
                <a:sym typeface="Arial"/>
              </a:rPr>
              <a:t> STATS</a:t>
            </a:r>
            <a:endParaRPr>
              <a:solidFill>
                <a:srgbClr val="38761D"/>
              </a:solidFill>
            </a:endParaRPr>
          </a:p>
        </p:txBody>
      </p:sp>
      <p:sp>
        <p:nvSpPr>
          <p:cNvPr id="218" name="Google Shape;218;g97abbfc40f_0_116"/>
          <p:cNvSpPr/>
          <p:nvPr/>
        </p:nvSpPr>
        <p:spPr>
          <a:xfrm>
            <a:off x="3925446" y="1082770"/>
            <a:ext cx="4668300" cy="4668300"/>
          </a:xfrm>
          <a:prstGeom prst="ellipse">
            <a:avLst/>
          </a:prstGeom>
          <a:solidFill>
            <a:srgbClr val="A4C2F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 name="Google Shape;219;g97abbfc40f_0_116"/>
          <p:cNvSpPr/>
          <p:nvPr/>
        </p:nvSpPr>
        <p:spPr>
          <a:xfrm>
            <a:off x="3603744" y="2710418"/>
            <a:ext cx="2887800" cy="2887800"/>
          </a:xfrm>
          <a:prstGeom prst="ellipse">
            <a:avLst/>
          </a:prstGeom>
          <a:solidFill>
            <a:srgbClr val="1155CC"/>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 name="Google Shape;220;g97abbfc40f_0_116"/>
          <p:cNvSpPr/>
          <p:nvPr/>
        </p:nvSpPr>
        <p:spPr>
          <a:xfrm>
            <a:off x="4815580" y="552456"/>
            <a:ext cx="2887928" cy="2887928"/>
          </a:xfrm>
          <a:prstGeom prst="ellipse">
            <a:avLst/>
          </a:prstGeom>
          <a:solidFill>
            <a:srgbClr val="3D85C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 name="Google Shape;221;g97abbfc40f_0_116"/>
          <p:cNvSpPr/>
          <p:nvPr/>
        </p:nvSpPr>
        <p:spPr>
          <a:xfrm>
            <a:off x="6082859" y="2710418"/>
            <a:ext cx="2887800" cy="2887800"/>
          </a:xfrm>
          <a:prstGeom prst="ellipse">
            <a:avLst/>
          </a:prstGeom>
          <a:solidFill>
            <a:srgbClr val="1C4587"/>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 name="Google Shape;222;g97abbfc40f_0_116"/>
          <p:cNvSpPr/>
          <p:nvPr/>
        </p:nvSpPr>
        <p:spPr>
          <a:xfrm>
            <a:off x="5401725" y="2595000"/>
            <a:ext cx="1896600" cy="2095500"/>
          </a:xfrm>
          <a:prstGeom prst="ellipse">
            <a:avLst/>
          </a:prstGeom>
          <a:solidFill>
            <a:srgbClr val="A4C2F4"/>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US" sz="1300"/>
              <a:t>Business</a:t>
            </a:r>
            <a:endParaRPr b="1" sz="1300"/>
          </a:p>
          <a:p>
            <a:pPr indent="0" lvl="0" marL="0" rtl="0" algn="ctr">
              <a:spcBef>
                <a:spcPts val="0"/>
              </a:spcBef>
              <a:spcAft>
                <a:spcPts val="0"/>
              </a:spcAft>
              <a:buNone/>
            </a:pPr>
            <a:r>
              <a:rPr b="1" lang="en-US" sz="1300"/>
              <a:t>Entrepreneur</a:t>
            </a:r>
            <a:endParaRPr b="1" sz="1300"/>
          </a:p>
        </p:txBody>
      </p:sp>
      <p:sp>
        <p:nvSpPr>
          <p:cNvPr id="223" name="Google Shape;223;g97abbfc40f_0_116"/>
          <p:cNvSpPr txBox="1"/>
          <p:nvPr/>
        </p:nvSpPr>
        <p:spPr>
          <a:xfrm>
            <a:off x="5276471" y="1325018"/>
            <a:ext cx="1994700" cy="9372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Entry Data Clerk</a:t>
            </a:r>
            <a:endParaRPr sz="1300">
              <a:solidFill>
                <a:srgbClr val="FFFFFF"/>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US" sz="1300">
                <a:solidFill>
                  <a:schemeClr val="lt1"/>
                </a:solidFill>
                <a:latin typeface="Roboto"/>
                <a:ea typeface="Roboto"/>
                <a:cs typeface="Roboto"/>
                <a:sym typeface="Roboto"/>
              </a:rPr>
              <a:t>(Annual Median)  $33,033</a:t>
            </a:r>
            <a:endParaRPr sz="1300">
              <a:solidFill>
                <a:srgbClr val="FFFFFF"/>
              </a:solidFill>
              <a:latin typeface="Roboto"/>
              <a:ea typeface="Roboto"/>
              <a:cs typeface="Roboto"/>
              <a:sym typeface="Roboto"/>
            </a:endParaRPr>
          </a:p>
        </p:txBody>
      </p:sp>
      <p:sp>
        <p:nvSpPr>
          <p:cNvPr id="224" name="Google Shape;224;g97abbfc40f_0_116"/>
          <p:cNvSpPr txBox="1"/>
          <p:nvPr/>
        </p:nvSpPr>
        <p:spPr>
          <a:xfrm>
            <a:off x="6997596" y="3685718"/>
            <a:ext cx="1994700" cy="9372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Office Assistant II</a:t>
            </a:r>
            <a:endParaRPr sz="1300">
              <a:solidFill>
                <a:srgbClr val="FFFFFF"/>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US" sz="1300">
                <a:solidFill>
                  <a:schemeClr val="lt1"/>
                </a:solidFill>
                <a:latin typeface="Roboto"/>
                <a:ea typeface="Roboto"/>
                <a:cs typeface="Roboto"/>
                <a:sym typeface="Roboto"/>
              </a:rPr>
              <a:t>(Annual Median)  $38,103</a:t>
            </a:r>
            <a:endParaRPr sz="1300">
              <a:solidFill>
                <a:srgbClr val="FFFFFF"/>
              </a:solidFill>
              <a:latin typeface="Roboto"/>
              <a:ea typeface="Roboto"/>
              <a:cs typeface="Roboto"/>
              <a:sym typeface="Roboto"/>
            </a:endParaRPr>
          </a:p>
          <a:p>
            <a:pPr indent="0" lvl="0" marL="0" rtl="0" algn="ctr">
              <a:spcBef>
                <a:spcPts val="0"/>
              </a:spcBef>
              <a:spcAft>
                <a:spcPts val="0"/>
              </a:spcAft>
              <a:buNone/>
            </a:pPr>
            <a:r>
              <a:t/>
            </a:r>
            <a:endParaRPr sz="1300">
              <a:solidFill>
                <a:srgbClr val="FFFFFF"/>
              </a:solidFill>
              <a:latin typeface="Roboto"/>
              <a:ea typeface="Roboto"/>
              <a:cs typeface="Roboto"/>
              <a:sym typeface="Roboto"/>
            </a:endParaRPr>
          </a:p>
        </p:txBody>
      </p:sp>
      <p:sp>
        <p:nvSpPr>
          <p:cNvPr id="225" name="Google Shape;225;g97abbfc40f_0_116"/>
          <p:cNvSpPr txBox="1"/>
          <p:nvPr/>
        </p:nvSpPr>
        <p:spPr>
          <a:xfrm>
            <a:off x="529300" y="6364750"/>
            <a:ext cx="2625900" cy="3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www.Salary.com</a:t>
            </a:r>
            <a:endParaRPr>
              <a:latin typeface="Calibri"/>
              <a:ea typeface="Calibri"/>
              <a:cs typeface="Calibri"/>
              <a:sym typeface="Calibri"/>
            </a:endParaRPr>
          </a:p>
        </p:txBody>
      </p:sp>
      <p:sp>
        <p:nvSpPr>
          <p:cNvPr id="226" name="Google Shape;226;g97abbfc40f_0_116"/>
          <p:cNvSpPr txBox="1"/>
          <p:nvPr/>
        </p:nvSpPr>
        <p:spPr>
          <a:xfrm>
            <a:off x="3603755" y="3753295"/>
            <a:ext cx="1994700" cy="9372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300">
                <a:solidFill>
                  <a:srgbClr val="FFFFFF"/>
                </a:solidFill>
                <a:latin typeface="Roboto"/>
                <a:ea typeface="Roboto"/>
                <a:cs typeface="Roboto"/>
                <a:sym typeface="Roboto"/>
              </a:rPr>
              <a:t>Office Administration</a:t>
            </a:r>
            <a:endParaRPr sz="1300">
              <a:solidFill>
                <a:srgbClr val="FFFFFF"/>
              </a:solidFill>
              <a:latin typeface="Roboto"/>
              <a:ea typeface="Roboto"/>
              <a:cs typeface="Roboto"/>
              <a:sym typeface="Roboto"/>
            </a:endParaRPr>
          </a:p>
          <a:p>
            <a:pPr indent="0" lvl="0" marL="0" rtl="0" algn="ctr">
              <a:spcBef>
                <a:spcPts val="0"/>
              </a:spcBef>
              <a:spcAft>
                <a:spcPts val="0"/>
              </a:spcAft>
              <a:buNone/>
            </a:pPr>
            <a:r>
              <a:rPr lang="en-US" sz="1300">
                <a:solidFill>
                  <a:srgbClr val="FFFFFF"/>
                </a:solidFill>
                <a:latin typeface="Roboto"/>
                <a:ea typeface="Roboto"/>
                <a:cs typeface="Roboto"/>
                <a:sym typeface="Roboto"/>
              </a:rPr>
              <a:t>Assistant </a:t>
            </a:r>
            <a:endParaRPr sz="1300">
              <a:solidFill>
                <a:srgbClr val="FFFFFF"/>
              </a:solidFill>
              <a:latin typeface="Roboto"/>
              <a:ea typeface="Roboto"/>
              <a:cs typeface="Roboto"/>
              <a:sym typeface="Roboto"/>
            </a:endParaRPr>
          </a:p>
          <a:p>
            <a:pPr indent="0" lvl="0" marL="0" rtl="0" algn="ctr">
              <a:spcBef>
                <a:spcPts val="0"/>
              </a:spcBef>
              <a:spcAft>
                <a:spcPts val="0"/>
              </a:spcAft>
              <a:buNone/>
            </a:pPr>
            <a:r>
              <a:rPr lang="en-US" sz="1300">
                <a:solidFill>
                  <a:srgbClr val="FFFFFF"/>
                </a:solidFill>
                <a:latin typeface="Roboto"/>
                <a:ea typeface="Roboto"/>
                <a:cs typeface="Roboto"/>
                <a:sym typeface="Roboto"/>
              </a:rPr>
              <a:t>(Annual Median) </a:t>
            </a:r>
            <a:r>
              <a:rPr lang="en-US" sz="1300">
                <a:solidFill>
                  <a:srgbClr val="FFFFFF"/>
                </a:solidFill>
                <a:latin typeface="Roboto"/>
                <a:ea typeface="Roboto"/>
                <a:cs typeface="Roboto"/>
                <a:sym typeface="Roboto"/>
              </a:rPr>
              <a:t> $37,210</a:t>
            </a:r>
            <a:endParaRPr sz="13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30" name="Shape 230"/>
        <p:cNvGrpSpPr/>
        <p:nvPr/>
      </p:nvGrpSpPr>
      <p:grpSpPr>
        <a:xfrm>
          <a:off x="0" y="0"/>
          <a:ext cx="0" cy="0"/>
          <a:chOff x="0" y="0"/>
          <a:chExt cx="0" cy="0"/>
        </a:xfrm>
      </p:grpSpPr>
      <p:sp>
        <p:nvSpPr>
          <p:cNvPr id="231" name="Google Shape;231;p6"/>
          <p:cNvSpPr/>
          <p:nvPr/>
        </p:nvSpPr>
        <p:spPr>
          <a:xfrm>
            <a:off x="0" y="1307124"/>
            <a:ext cx="12192000" cy="2332800"/>
          </a:xfrm>
          <a:prstGeom prst="rect">
            <a:avLst/>
          </a:prstGeom>
          <a:solidFill>
            <a:srgbClr val="00B0F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6"/>
          <p:cNvSpPr txBox="1"/>
          <p:nvPr>
            <p:ph type="title"/>
          </p:nvPr>
        </p:nvSpPr>
        <p:spPr>
          <a:xfrm>
            <a:off x="244275" y="406839"/>
            <a:ext cx="11703449" cy="715961"/>
          </a:xfrm>
          <a:prstGeom prst="rect">
            <a:avLst/>
          </a:prstGeom>
          <a:noFill/>
          <a:ln>
            <a:noFill/>
          </a:ln>
        </p:spPr>
        <p:txBody>
          <a:bodyPr anchorCtr="0" anchor="ctr" bIns="45700" lIns="91425" spcFirstLastPara="1" rIns="91425" wrap="square" tIns="45700">
            <a:normAutofit/>
          </a:bodyPr>
          <a:lstStyle/>
          <a:p>
            <a:pPr indent="457200" lvl="0" marL="0" rtl="0" algn="l">
              <a:lnSpc>
                <a:spcPct val="90000"/>
              </a:lnSpc>
              <a:spcBef>
                <a:spcPts val="0"/>
              </a:spcBef>
              <a:spcAft>
                <a:spcPts val="0"/>
              </a:spcAft>
              <a:buClr>
                <a:srgbClr val="8DA9DB"/>
              </a:buClr>
              <a:buSzPts val="4320"/>
              <a:buFont typeface="Arial"/>
              <a:buNone/>
            </a:pPr>
            <a:r>
              <a:rPr b="1" lang="en-US" sz="4320">
                <a:solidFill>
                  <a:srgbClr val="8DA9DB"/>
                </a:solidFill>
                <a:latin typeface="Arial"/>
                <a:ea typeface="Arial"/>
                <a:cs typeface="Arial"/>
                <a:sym typeface="Arial"/>
              </a:rPr>
              <a:t>BUSINESS </a:t>
            </a:r>
            <a:r>
              <a:rPr b="1" lang="en-US" sz="4320">
                <a:solidFill>
                  <a:srgbClr val="4472C4"/>
                </a:solidFill>
                <a:latin typeface="Arial"/>
                <a:ea typeface="Arial"/>
                <a:cs typeface="Arial"/>
                <a:sym typeface="Arial"/>
              </a:rPr>
              <a:t>INSTRUCTOR</a:t>
            </a:r>
            <a:endParaRPr/>
          </a:p>
        </p:txBody>
      </p:sp>
      <p:sp>
        <p:nvSpPr>
          <p:cNvPr id="233" name="Google Shape;233;p6"/>
          <p:cNvSpPr txBox="1"/>
          <p:nvPr/>
        </p:nvSpPr>
        <p:spPr>
          <a:xfrm>
            <a:off x="3877675" y="2858550"/>
            <a:ext cx="2708100" cy="51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FFFFFF"/>
                </a:solidFill>
                <a:latin typeface="Oswald"/>
                <a:ea typeface="Oswald"/>
                <a:cs typeface="Oswald"/>
                <a:sym typeface="Oswald"/>
              </a:rPr>
              <a:t>MR. HOLT</a:t>
            </a:r>
            <a:endParaRPr b="1" sz="3000">
              <a:solidFill>
                <a:srgbClr val="FFFFFF"/>
              </a:solidFill>
              <a:latin typeface="Oswald"/>
              <a:ea typeface="Oswald"/>
              <a:cs typeface="Oswald"/>
              <a:sym typeface="Oswald"/>
            </a:endParaRPr>
          </a:p>
        </p:txBody>
      </p:sp>
      <p:sp>
        <p:nvSpPr>
          <p:cNvPr id="234" name="Google Shape;234;p6"/>
          <p:cNvSpPr txBox="1"/>
          <p:nvPr/>
        </p:nvSpPr>
        <p:spPr>
          <a:xfrm>
            <a:off x="3869750" y="3981050"/>
            <a:ext cx="6668400" cy="2739000"/>
          </a:xfrm>
          <a:prstGeom prst="rect">
            <a:avLst/>
          </a:prstGeom>
          <a:noFill/>
          <a:ln>
            <a:noFill/>
          </a:ln>
        </p:spPr>
        <p:txBody>
          <a:bodyPr anchorCtr="0" anchor="t" bIns="45700" lIns="91425" spcFirstLastPara="1" rIns="91425" wrap="square" tIns="45700">
            <a:noAutofit/>
          </a:bodyPr>
          <a:lstStyle/>
          <a:p>
            <a:pPr indent="-368236" lvl="0" marL="45720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11+ Business/Software Instruction</a:t>
            </a:r>
            <a:endParaRPr sz="2199">
              <a:solidFill>
                <a:srgbClr val="3F3F3F"/>
              </a:solidFill>
              <a:latin typeface="Oswald"/>
              <a:ea typeface="Oswald"/>
              <a:cs typeface="Oswald"/>
              <a:sym typeface="Oswald"/>
            </a:endParaRPr>
          </a:p>
          <a:p>
            <a:pPr indent="-368236" lvl="0" marL="45720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Sole Proprietor - Software Design Industry</a:t>
            </a:r>
            <a:endParaRPr sz="2199">
              <a:solidFill>
                <a:srgbClr val="3F3F3F"/>
              </a:solidFill>
              <a:latin typeface="Oswald"/>
              <a:ea typeface="Oswald"/>
              <a:cs typeface="Oswald"/>
              <a:sym typeface="Oswald"/>
            </a:endParaRPr>
          </a:p>
          <a:p>
            <a:pPr indent="-368236" lvl="0" marL="45720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Sole Proprietor - Retail Industry</a:t>
            </a:r>
            <a:endParaRPr sz="2199">
              <a:solidFill>
                <a:srgbClr val="3F3F3F"/>
              </a:solidFill>
              <a:latin typeface="Oswald"/>
              <a:ea typeface="Oswald"/>
              <a:cs typeface="Oswald"/>
              <a:sym typeface="Oswald"/>
            </a:endParaRPr>
          </a:p>
          <a:p>
            <a:pPr indent="-368236" lvl="0" marL="45720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Academics: BA, ME</a:t>
            </a:r>
            <a:endParaRPr sz="2199">
              <a:solidFill>
                <a:srgbClr val="3F3F3F"/>
              </a:solidFill>
              <a:latin typeface="Oswald"/>
              <a:ea typeface="Oswald"/>
              <a:cs typeface="Oswald"/>
              <a:sym typeface="Oswald"/>
            </a:endParaRPr>
          </a:p>
        </p:txBody>
      </p:sp>
      <p:sp>
        <p:nvSpPr>
          <p:cNvPr id="235" name="Google Shape;235;p6"/>
          <p:cNvSpPr/>
          <p:nvPr/>
        </p:nvSpPr>
        <p:spPr>
          <a:xfrm>
            <a:off x="689550" y="2269275"/>
            <a:ext cx="2796000" cy="319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6" name="Google Shape;236;p6"/>
          <p:cNvPicPr preferRelativeResize="0"/>
          <p:nvPr/>
        </p:nvPicPr>
        <p:blipFill rotWithShape="1">
          <a:blip r:embed="rId4">
            <a:alphaModFix/>
          </a:blip>
          <a:srcRect b="0" l="28355" r="13287" t="0"/>
          <a:stretch/>
        </p:blipFill>
        <p:spPr>
          <a:xfrm>
            <a:off x="689550" y="2269275"/>
            <a:ext cx="2796000" cy="31971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240" name="Shape 240"/>
        <p:cNvGrpSpPr/>
        <p:nvPr/>
      </p:nvGrpSpPr>
      <p:grpSpPr>
        <a:xfrm>
          <a:off x="0" y="0"/>
          <a:ext cx="0" cy="0"/>
          <a:chOff x="0" y="0"/>
          <a:chExt cx="0" cy="0"/>
        </a:xfrm>
      </p:grpSpPr>
      <p:sp>
        <p:nvSpPr>
          <p:cNvPr id="241" name="Google Shape;241;g9799c550cc_0_4"/>
          <p:cNvSpPr/>
          <p:nvPr/>
        </p:nvSpPr>
        <p:spPr>
          <a:xfrm>
            <a:off x="0" y="1307124"/>
            <a:ext cx="12192000" cy="2332800"/>
          </a:xfrm>
          <a:prstGeom prst="rect">
            <a:avLst/>
          </a:prstGeom>
          <a:solidFill>
            <a:srgbClr val="00B0F0"/>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FFFFFF"/>
              </a:solidFill>
              <a:latin typeface="Oswald"/>
              <a:ea typeface="Oswald"/>
              <a:cs typeface="Oswald"/>
              <a:sym typeface="Oswald"/>
            </a:endParaRPr>
          </a:p>
        </p:txBody>
      </p:sp>
      <p:sp>
        <p:nvSpPr>
          <p:cNvPr id="242" name="Google Shape;242;g9799c550cc_0_4"/>
          <p:cNvSpPr txBox="1"/>
          <p:nvPr>
            <p:ph type="title"/>
          </p:nvPr>
        </p:nvSpPr>
        <p:spPr>
          <a:xfrm>
            <a:off x="244275" y="406839"/>
            <a:ext cx="11703300" cy="716100"/>
          </a:xfrm>
          <a:prstGeom prst="rect">
            <a:avLst/>
          </a:prstGeom>
          <a:noFill/>
          <a:ln>
            <a:noFill/>
          </a:ln>
        </p:spPr>
        <p:txBody>
          <a:bodyPr anchorCtr="0" anchor="ctr" bIns="45700" lIns="91425" spcFirstLastPara="1" rIns="91425" wrap="square" tIns="45700">
            <a:noAutofit/>
          </a:bodyPr>
          <a:lstStyle/>
          <a:p>
            <a:pPr indent="457200" lvl="0" marL="0" rtl="0" algn="l">
              <a:lnSpc>
                <a:spcPct val="90000"/>
              </a:lnSpc>
              <a:spcBef>
                <a:spcPts val="0"/>
              </a:spcBef>
              <a:spcAft>
                <a:spcPts val="0"/>
              </a:spcAft>
              <a:buClr>
                <a:srgbClr val="8DA9DB"/>
              </a:buClr>
              <a:buSzPts val="4320"/>
              <a:buFont typeface="Arial"/>
              <a:buNone/>
            </a:pPr>
            <a:r>
              <a:rPr b="1" lang="en-US" sz="4320">
                <a:solidFill>
                  <a:srgbClr val="8DA9DB"/>
                </a:solidFill>
                <a:latin typeface="Arial"/>
                <a:ea typeface="Arial"/>
                <a:cs typeface="Arial"/>
                <a:sym typeface="Arial"/>
              </a:rPr>
              <a:t>BUSINESS </a:t>
            </a:r>
            <a:r>
              <a:rPr b="1" lang="en-US" sz="4320">
                <a:solidFill>
                  <a:srgbClr val="4472C4"/>
                </a:solidFill>
                <a:latin typeface="Arial"/>
                <a:ea typeface="Arial"/>
                <a:cs typeface="Arial"/>
                <a:sym typeface="Arial"/>
              </a:rPr>
              <a:t>INSTRUCTOR</a:t>
            </a:r>
            <a:endParaRPr/>
          </a:p>
        </p:txBody>
      </p:sp>
      <p:pic>
        <p:nvPicPr>
          <p:cNvPr id="243" name="Google Shape;243;g9799c550cc_0_4"/>
          <p:cNvPicPr preferRelativeResize="0"/>
          <p:nvPr/>
        </p:nvPicPr>
        <p:blipFill>
          <a:blip r:embed="rId4">
            <a:alphaModFix/>
          </a:blip>
          <a:stretch>
            <a:fillRect/>
          </a:stretch>
        </p:blipFill>
        <p:spPr>
          <a:xfrm>
            <a:off x="593100" y="1980116"/>
            <a:ext cx="2775142" cy="3141786"/>
          </a:xfrm>
          <a:prstGeom prst="rect">
            <a:avLst/>
          </a:prstGeom>
          <a:noFill/>
          <a:ln>
            <a:noFill/>
          </a:ln>
          <a:effectLst>
            <a:outerShdw blurRad="57150" rotWithShape="0" algn="bl" dir="5400000" dist="19050">
              <a:srgbClr val="000000">
                <a:alpha val="50000"/>
              </a:srgbClr>
            </a:outerShdw>
          </a:effectLst>
        </p:spPr>
      </p:pic>
      <p:sp>
        <p:nvSpPr>
          <p:cNvPr id="244" name="Google Shape;244;g9799c550cc_0_4"/>
          <p:cNvSpPr txBox="1"/>
          <p:nvPr/>
        </p:nvSpPr>
        <p:spPr>
          <a:xfrm>
            <a:off x="3869750" y="3981050"/>
            <a:ext cx="6668400" cy="2739000"/>
          </a:xfrm>
          <a:prstGeom prst="rect">
            <a:avLst/>
          </a:prstGeom>
          <a:noFill/>
          <a:ln>
            <a:noFill/>
          </a:ln>
        </p:spPr>
        <p:txBody>
          <a:bodyPr anchorCtr="0" anchor="t" bIns="45700" lIns="91425" spcFirstLastPara="1" rIns="91425" wrap="square" tIns="45700">
            <a:noAutofit/>
          </a:bodyPr>
          <a:lstStyle/>
          <a:p>
            <a:pPr indent="-368236" lvl="0" marL="457200" marR="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19+ Business-Software Instruction</a:t>
            </a:r>
            <a:endParaRPr sz="2199">
              <a:solidFill>
                <a:srgbClr val="3F3F3F"/>
              </a:solidFill>
              <a:latin typeface="Oswald"/>
              <a:ea typeface="Oswald"/>
              <a:cs typeface="Oswald"/>
              <a:sym typeface="Oswald"/>
            </a:endParaRPr>
          </a:p>
          <a:p>
            <a:pPr indent="-368236" lvl="0" marL="457200" marR="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Certified Microsoft Office Specialist</a:t>
            </a:r>
            <a:endParaRPr sz="2199">
              <a:solidFill>
                <a:srgbClr val="3F3F3F"/>
              </a:solidFill>
              <a:latin typeface="Oswald"/>
              <a:ea typeface="Oswald"/>
              <a:cs typeface="Oswald"/>
              <a:sym typeface="Oswald"/>
            </a:endParaRPr>
          </a:p>
          <a:p>
            <a:pPr indent="-368236" lvl="0" marL="457200" marR="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Certified Learner Management Systems - LMS</a:t>
            </a:r>
            <a:endParaRPr sz="2199">
              <a:solidFill>
                <a:srgbClr val="3F3F3F"/>
              </a:solidFill>
              <a:latin typeface="Oswald"/>
              <a:ea typeface="Oswald"/>
              <a:cs typeface="Oswald"/>
              <a:sym typeface="Oswald"/>
            </a:endParaRPr>
          </a:p>
          <a:p>
            <a:pPr indent="-368236" lvl="0" marL="457200" marR="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Sole Proprietor - Retail Industry</a:t>
            </a:r>
            <a:endParaRPr sz="2199">
              <a:solidFill>
                <a:srgbClr val="3F3F3F"/>
              </a:solidFill>
              <a:latin typeface="Oswald"/>
              <a:ea typeface="Oswald"/>
              <a:cs typeface="Oswald"/>
              <a:sym typeface="Oswald"/>
            </a:endParaRPr>
          </a:p>
          <a:p>
            <a:pPr indent="-368236" lvl="0" marL="457200" marR="0" rtl="0" algn="l">
              <a:lnSpc>
                <a:spcPct val="150000"/>
              </a:lnSpc>
              <a:spcBef>
                <a:spcPts val="0"/>
              </a:spcBef>
              <a:spcAft>
                <a:spcPts val="0"/>
              </a:spcAft>
              <a:buClr>
                <a:srgbClr val="3F3F3F"/>
              </a:buClr>
              <a:buSzPts val="2199"/>
              <a:buFont typeface="Oswald"/>
              <a:buChar char="❏"/>
            </a:pPr>
            <a:r>
              <a:rPr lang="en-US" sz="2199">
                <a:solidFill>
                  <a:srgbClr val="3F3F3F"/>
                </a:solidFill>
                <a:latin typeface="Oswald"/>
                <a:ea typeface="Oswald"/>
                <a:cs typeface="Oswald"/>
                <a:sym typeface="Oswald"/>
              </a:rPr>
              <a:t>Academics: BA, MS, MBA</a:t>
            </a:r>
            <a:endParaRPr sz="2199">
              <a:solidFill>
                <a:srgbClr val="3F3F3F"/>
              </a:solidFill>
              <a:latin typeface="Oswald"/>
              <a:ea typeface="Oswald"/>
              <a:cs typeface="Oswald"/>
              <a:sym typeface="Oswald"/>
            </a:endParaRPr>
          </a:p>
        </p:txBody>
      </p:sp>
      <p:sp>
        <p:nvSpPr>
          <p:cNvPr id="245" name="Google Shape;245;g9799c550cc_0_4"/>
          <p:cNvSpPr txBox="1"/>
          <p:nvPr/>
        </p:nvSpPr>
        <p:spPr>
          <a:xfrm>
            <a:off x="3877675" y="2858550"/>
            <a:ext cx="2708100" cy="51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FFFFFF"/>
                </a:solidFill>
                <a:latin typeface="Oswald"/>
                <a:ea typeface="Oswald"/>
                <a:cs typeface="Oswald"/>
                <a:sym typeface="Oswald"/>
              </a:rPr>
              <a:t>MS. ANDERSON</a:t>
            </a:r>
            <a:endParaRPr b="1" sz="3000">
              <a:solidFill>
                <a:srgbClr val="FFFFFF"/>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2020-09-03T20:58:12Z</dcterms:created>
  <dc:creator>Tanya Anderson</dc:creator>
</cp:coreProperties>
</file>